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4" r:id="rId21"/>
    <p:sldId id="281" r:id="rId22"/>
    <p:sldId id="282" r:id="rId23"/>
    <p:sldId id="285" r:id="rId24"/>
    <p:sldId id="286" r:id="rId25"/>
    <p:sldId id="287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7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25" r:id="rId91"/>
    <p:sldId id="326" r:id="rId92"/>
    <p:sldId id="327" r:id="rId93"/>
    <p:sldId id="328" r:id="rId94"/>
    <p:sldId id="329" r:id="rId95"/>
    <p:sldId id="330" r:id="rId96"/>
    <p:sldId id="275" r:id="rId97"/>
    <p:sldId id="276" r:id="rId98"/>
    <p:sldId id="274" r:id="rId99"/>
    <p:sldId id="258" r:id="rId100"/>
    <p:sldId id="257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A6A1C-6923-4E53-9018-770DCD96790C}" v="549" dt="2022-03-03T14:07:44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24" autoAdjust="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 taehyun" userId="26ea3cd8016ad7de" providerId="LiveId" clId="{E33DC4D8-5768-446B-AE91-BFAA109F7259}"/>
    <pc:docChg chg="custSel addSld delSld modSld">
      <pc:chgData name="noh taehyun" userId="26ea3cd8016ad7de" providerId="LiveId" clId="{E33DC4D8-5768-446B-AE91-BFAA109F7259}" dt="2021-07-19T10:01:34.191" v="890" actId="20577"/>
      <pc:docMkLst>
        <pc:docMk/>
      </pc:docMkLst>
      <pc:sldChg chg="addSp delSp modSp mod">
        <pc:chgData name="noh taehyun" userId="26ea3cd8016ad7de" providerId="LiveId" clId="{E33DC4D8-5768-446B-AE91-BFAA109F7259}" dt="2021-07-19T10:00:16.957" v="731" actId="20577"/>
        <pc:sldMkLst>
          <pc:docMk/>
          <pc:sldMk cId="2112404214" sldId="256"/>
        </pc:sldMkLst>
        <pc:spChg chg="mod">
          <ac:chgData name="noh taehyun" userId="26ea3cd8016ad7de" providerId="LiveId" clId="{E33DC4D8-5768-446B-AE91-BFAA109F7259}" dt="2021-07-19T09:54:56.336" v="61"/>
          <ac:spMkLst>
            <pc:docMk/>
            <pc:sldMk cId="2112404214" sldId="256"/>
            <ac:spMk id="4" creationId="{0ADD3736-29C5-49A6-8C10-696896947644}"/>
          </ac:spMkLst>
        </pc:spChg>
        <pc:spChg chg="del">
          <ac:chgData name="noh taehyun" userId="26ea3cd8016ad7de" providerId="LiveId" clId="{E33DC4D8-5768-446B-AE91-BFAA109F7259}" dt="2021-07-19T09:54:58.019" v="62" actId="478"/>
          <ac:spMkLst>
            <pc:docMk/>
            <pc:sldMk cId="2112404214" sldId="256"/>
            <ac:spMk id="8" creationId="{D9CB14D7-767F-46BC-85C9-EE19608D15D4}"/>
          </ac:spMkLst>
        </pc:spChg>
        <pc:spChg chg="mod">
          <ac:chgData name="noh taehyun" userId="26ea3cd8016ad7de" providerId="LiveId" clId="{E33DC4D8-5768-446B-AE91-BFAA109F7259}" dt="2021-07-19T09:57:57.101" v="459" actId="1035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E33DC4D8-5768-446B-AE91-BFAA109F7259}" dt="2021-07-19T09:56:43.807" v="245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E33DC4D8-5768-446B-AE91-BFAA109F7259}" dt="2021-07-19T09:55:04.736" v="63" actId="478"/>
          <ac:spMkLst>
            <pc:docMk/>
            <pc:sldMk cId="2112404214" sldId="256"/>
            <ac:spMk id="12" creationId="{49613ABF-6BB3-4B0C-994A-3FD3AF62FF75}"/>
          </ac:spMkLst>
        </pc:spChg>
        <pc:spChg chg="add mod">
          <ac:chgData name="noh taehyun" userId="26ea3cd8016ad7de" providerId="LiveId" clId="{E33DC4D8-5768-446B-AE91-BFAA109F7259}" dt="2021-07-19T09:57:40.524" v="457" actId="1035"/>
          <ac:spMkLst>
            <pc:docMk/>
            <pc:sldMk cId="2112404214" sldId="256"/>
            <ac:spMk id="13" creationId="{07B4B348-F096-4124-A8FD-5856CB51142B}"/>
          </ac:spMkLst>
        </pc:spChg>
        <pc:spChg chg="add mod">
          <ac:chgData name="noh taehyun" userId="26ea3cd8016ad7de" providerId="LiveId" clId="{E33DC4D8-5768-446B-AE91-BFAA109F7259}" dt="2021-07-19T09:58:50.510" v="564" actId="14100"/>
          <ac:spMkLst>
            <pc:docMk/>
            <pc:sldMk cId="2112404214" sldId="256"/>
            <ac:spMk id="14" creationId="{085D0EC4-2E3C-40D4-B8A1-334E696EA683}"/>
          </ac:spMkLst>
        </pc:spChg>
        <pc:spChg chg="add mod">
          <ac:chgData name="noh taehyun" userId="26ea3cd8016ad7de" providerId="LiveId" clId="{E33DC4D8-5768-446B-AE91-BFAA109F7259}" dt="2021-07-19T09:58:58.950" v="617" actId="1038"/>
          <ac:spMkLst>
            <pc:docMk/>
            <pc:sldMk cId="2112404214" sldId="256"/>
            <ac:spMk id="16" creationId="{60B8901E-2A4A-4FE1-B573-0C4FE96BF153}"/>
          </ac:spMkLst>
        </pc:spChg>
        <pc:spChg chg="add mod">
          <ac:chgData name="noh taehyun" userId="26ea3cd8016ad7de" providerId="LiveId" clId="{E33DC4D8-5768-446B-AE91-BFAA109F7259}" dt="2021-07-19T09:59:30.687" v="686" actId="1038"/>
          <ac:spMkLst>
            <pc:docMk/>
            <pc:sldMk cId="2112404214" sldId="256"/>
            <ac:spMk id="17" creationId="{8C5A5991-C09F-4506-B05E-18CA88A5034F}"/>
          </ac:spMkLst>
        </pc:spChg>
        <pc:spChg chg="add mod">
          <ac:chgData name="noh taehyun" userId="26ea3cd8016ad7de" providerId="LiveId" clId="{E33DC4D8-5768-446B-AE91-BFAA109F7259}" dt="2021-07-19T10:00:16.957" v="731" actId="20577"/>
          <ac:spMkLst>
            <pc:docMk/>
            <pc:sldMk cId="2112404214" sldId="256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09:56:58.197" v="283" actId="20577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E33DC4D8-5768-446B-AE91-BFAA109F7259}" dt="2021-07-19T09:55:04.736" v="63" actId="478"/>
          <ac:graphicFrameMkLst>
            <pc:docMk/>
            <pc:sldMk cId="2112404214" sldId="256"/>
            <ac:graphicFrameMk id="11" creationId="{0B0384F0-8BDF-48AD-AD64-6427C710B34B}"/>
          </ac:graphicFrameMkLst>
        </pc:graphicFrameChg>
        <pc:graphicFrameChg chg="add mod modGraphic">
          <ac:chgData name="noh taehyun" userId="26ea3cd8016ad7de" providerId="LiveId" clId="{E33DC4D8-5768-446B-AE91-BFAA109F7259}" dt="2021-07-19T09:59:37.744" v="689" actId="20577"/>
          <ac:graphicFrameMkLst>
            <pc:docMk/>
            <pc:sldMk cId="2112404214" sldId="256"/>
            <ac:graphicFrameMk id="15" creationId="{44831AB8-9705-4702-B335-A0B65897355A}"/>
          </ac:graphicFrameMkLst>
        </pc:graphicFrameChg>
      </pc:sldChg>
      <pc:sldChg chg="addSp delSp modSp add mod">
        <pc:chgData name="noh taehyun" userId="26ea3cd8016ad7de" providerId="LiveId" clId="{E33DC4D8-5768-446B-AE91-BFAA109F7259}" dt="2021-07-19T10:01:34.191" v="890" actId="20577"/>
        <pc:sldMkLst>
          <pc:docMk/>
          <pc:sldMk cId="1390913482" sldId="257"/>
        </pc:sldMkLst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4" creationId="{0ADD3736-29C5-49A6-8C10-696896947644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9" creationId="{B396ED95-C602-4BC9-BD1C-812CAB3E1DD8}"/>
          </ac:spMkLst>
        </pc:spChg>
        <pc:spChg chg="del">
          <ac:chgData name="noh taehyun" userId="26ea3cd8016ad7de" providerId="LiveId" clId="{E33DC4D8-5768-446B-AE91-BFAA109F7259}" dt="2021-07-19T09:59:54.706" v="691" actId="478"/>
          <ac:spMkLst>
            <pc:docMk/>
            <pc:sldMk cId="1390913482" sldId="257"/>
            <ac:spMk id="10" creationId="{6977B01B-CBE6-4FC6-A9AD-D322C5043188}"/>
          </ac:spMkLst>
        </pc:spChg>
        <pc:spChg chg="add mod">
          <ac:chgData name="noh taehyun" userId="26ea3cd8016ad7de" providerId="LiveId" clId="{E33DC4D8-5768-446B-AE91-BFAA109F7259}" dt="2021-07-19T10:01:06.371" v="823" actId="20577"/>
          <ac:spMkLst>
            <pc:docMk/>
            <pc:sldMk cId="1390913482" sldId="257"/>
            <ac:spMk id="12" creationId="{2E22E654-4220-4291-B30B-35065D8BE262}"/>
          </ac:spMkLst>
        </pc:spChg>
        <pc:spChg chg="del mod">
          <ac:chgData name="noh taehyun" userId="26ea3cd8016ad7de" providerId="LiveId" clId="{E33DC4D8-5768-446B-AE91-BFAA109F7259}" dt="2021-07-19T10:00:50.336" v="816" actId="478"/>
          <ac:spMkLst>
            <pc:docMk/>
            <pc:sldMk cId="1390913482" sldId="257"/>
            <ac:spMk id="13" creationId="{07B4B348-F096-4124-A8FD-5856CB51142B}"/>
          </ac:spMkLst>
        </pc:spChg>
        <pc:spChg chg="mod">
          <ac:chgData name="noh taehyun" userId="26ea3cd8016ad7de" providerId="LiveId" clId="{E33DC4D8-5768-446B-AE91-BFAA109F7259}" dt="2021-07-19T10:00:21.978" v="734" actId="20577"/>
          <ac:spMkLst>
            <pc:docMk/>
            <pc:sldMk cId="1390913482" sldId="257"/>
            <ac:spMk id="14" creationId="{085D0EC4-2E3C-40D4-B8A1-334E696EA683}"/>
          </ac:spMkLst>
        </pc:spChg>
        <pc:spChg chg="mod">
          <ac:chgData name="noh taehyun" userId="26ea3cd8016ad7de" providerId="LiveId" clId="{E33DC4D8-5768-446B-AE91-BFAA109F7259}" dt="2021-07-19T10:00:01.187" v="728" actId="1035"/>
          <ac:spMkLst>
            <pc:docMk/>
            <pc:sldMk cId="1390913482" sldId="257"/>
            <ac:spMk id="16" creationId="{60B8901E-2A4A-4FE1-B573-0C4FE96BF153}"/>
          </ac:spMkLst>
        </pc:spChg>
        <pc:spChg chg="mod">
          <ac:chgData name="noh taehyun" userId="26ea3cd8016ad7de" providerId="LiveId" clId="{E33DC4D8-5768-446B-AE91-BFAA109F7259}" dt="2021-07-19T10:01:32.197" v="889" actId="20577"/>
          <ac:spMkLst>
            <pc:docMk/>
            <pc:sldMk cId="1390913482" sldId="257"/>
            <ac:spMk id="17" creationId="{8C5A5991-C09F-4506-B05E-18CA88A5034F}"/>
          </ac:spMkLst>
        </pc:spChg>
        <pc:spChg chg="mod">
          <ac:chgData name="noh taehyun" userId="26ea3cd8016ad7de" providerId="LiveId" clId="{E33DC4D8-5768-446B-AE91-BFAA109F7259}" dt="2021-07-19T10:00:27.614" v="737" actId="20577"/>
          <ac:spMkLst>
            <pc:docMk/>
            <pc:sldMk cId="1390913482" sldId="257"/>
            <ac:spMk id="18" creationId="{204AEFFD-9B57-4BD2-9654-AD09BC2BF3A3}"/>
          </ac:spMkLst>
        </pc:spChg>
        <pc:graphicFrameChg chg="mod modGraphic">
          <ac:chgData name="noh taehyun" userId="26ea3cd8016ad7de" providerId="LiveId" clId="{E33DC4D8-5768-446B-AE91-BFAA109F7259}" dt="2021-07-19T10:01:08.704" v="824" actId="20577"/>
          <ac:graphicFrameMkLst>
            <pc:docMk/>
            <pc:sldMk cId="1390913482" sldId="257"/>
            <ac:graphicFrameMk id="6" creationId="{25178FBE-B363-44F8-818D-CA09E361AC6A}"/>
          </ac:graphicFrameMkLst>
        </pc:graphicFrameChg>
        <pc:graphicFrameChg chg="mod modGraphic">
          <ac:chgData name="noh taehyun" userId="26ea3cd8016ad7de" providerId="LiveId" clId="{E33DC4D8-5768-446B-AE91-BFAA109F7259}" dt="2021-07-19T10:01:34.191" v="890" actId="20577"/>
          <ac:graphicFrameMkLst>
            <pc:docMk/>
            <pc:sldMk cId="1390913482" sldId="257"/>
            <ac:graphicFrameMk id="15" creationId="{44831AB8-9705-4702-B335-A0B65897355A}"/>
          </ac:graphicFrameMkLst>
        </pc:graphicFrameChg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579898992" sldId="257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559740916" sldId="258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289164726" sldId="259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155352819" sldId="260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4076560171" sldId="261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28847810" sldId="262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426428301" sldId="263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1842142985" sldId="264"/>
        </pc:sldMkLst>
      </pc:sldChg>
      <pc:sldChg chg="del">
        <pc:chgData name="noh taehyun" userId="26ea3cd8016ad7de" providerId="LiveId" clId="{E33DC4D8-5768-446B-AE91-BFAA109F7259}" dt="2021-07-19T09:54:31.688" v="0" actId="47"/>
        <pc:sldMkLst>
          <pc:docMk/>
          <pc:sldMk cId="3809338062" sldId="266"/>
        </pc:sldMkLst>
      </pc:sldChg>
    </pc:docChg>
  </pc:docChgLst>
  <pc:docChgLst>
    <pc:chgData name="noh taehyun" userId="26ea3cd8016ad7de" providerId="LiveId" clId="{505CBE3B-48E5-42D2-877D-822278C06833}"/>
    <pc:docChg chg="undo custSel addSld delSld modSld sldOrd">
      <pc:chgData name="noh taehyun" userId="26ea3cd8016ad7de" providerId="LiveId" clId="{505CBE3B-48E5-42D2-877D-822278C06833}" dt="2022-01-12T14:33:20.410" v="18179" actId="478"/>
      <pc:docMkLst>
        <pc:docMk/>
      </pc:docMkLst>
      <pc:sldChg chg="addSp delSp modSp mod">
        <pc:chgData name="noh taehyun" userId="26ea3cd8016ad7de" providerId="LiveId" clId="{505CBE3B-48E5-42D2-877D-822278C06833}" dt="2021-12-16T13:12:01.265" v="8598" actId="1076"/>
        <pc:sldMkLst>
          <pc:docMk/>
          <pc:sldMk cId="2112404214" sldId="256"/>
        </pc:sldMkLst>
        <pc:spChg chg="add mod ord">
          <ac:chgData name="noh taehyun" userId="26ea3cd8016ad7de" providerId="LiveId" clId="{505CBE3B-48E5-42D2-877D-822278C06833}" dt="2021-12-16T11:13:42.515" v="298" actId="14100"/>
          <ac:spMkLst>
            <pc:docMk/>
            <pc:sldMk cId="2112404214" sldId="256"/>
            <ac:spMk id="2" creationId="{96CD800B-F870-4CB5-A6CE-9CAF8245730B}"/>
          </ac:spMkLst>
        </pc:spChg>
        <pc:spChg chg="add mod">
          <ac:chgData name="noh taehyun" userId="26ea3cd8016ad7de" providerId="LiveId" clId="{505CBE3B-48E5-42D2-877D-822278C06833}" dt="2021-12-16T13:12:01.265" v="8598" actId="1076"/>
          <ac:spMkLst>
            <pc:docMk/>
            <pc:sldMk cId="2112404214" sldId="256"/>
            <ac:spMk id="3" creationId="{AD6C3F58-4789-4E78-ABE7-89FE7B6EA162}"/>
          </ac:spMkLst>
        </pc:spChg>
        <pc:spChg chg="mod">
          <ac:chgData name="noh taehyun" userId="26ea3cd8016ad7de" providerId="LiveId" clId="{505CBE3B-48E5-42D2-877D-822278C06833}" dt="2021-12-16T11:08:53.586" v="181" actId="14100"/>
          <ac:spMkLst>
            <pc:docMk/>
            <pc:sldMk cId="2112404214" sldId="256"/>
            <ac:spMk id="4" creationId="{0ADD3736-29C5-49A6-8C10-696896947644}"/>
          </ac:spMkLst>
        </pc:spChg>
        <pc:spChg chg="add mod">
          <ac:chgData name="noh taehyun" userId="26ea3cd8016ad7de" providerId="LiveId" clId="{505CBE3B-48E5-42D2-877D-822278C06833}" dt="2021-12-16T11:15:29.113" v="349" actId="1076"/>
          <ac:spMkLst>
            <pc:docMk/>
            <pc:sldMk cId="2112404214" sldId="256"/>
            <ac:spMk id="5" creationId="{ECE86BF3-4D56-4E02-81D5-C629FCAF3A54}"/>
          </ac:spMkLst>
        </pc:spChg>
        <pc:spChg chg="add mod">
          <ac:chgData name="noh taehyun" userId="26ea3cd8016ad7de" providerId="LiveId" clId="{505CBE3B-48E5-42D2-877D-822278C06833}" dt="2021-12-16T11:16:57.918" v="410" actId="1076"/>
          <ac:spMkLst>
            <pc:docMk/>
            <pc:sldMk cId="2112404214" sldId="256"/>
            <ac:spMk id="7" creationId="{6BF4BF8C-7AAC-4196-8A14-5AD38CDD5ABE}"/>
          </ac:spMkLst>
        </pc:spChg>
        <pc:spChg chg="add mod">
          <ac:chgData name="noh taehyun" userId="26ea3cd8016ad7de" providerId="LiveId" clId="{505CBE3B-48E5-42D2-877D-822278C06833}" dt="2021-12-16T11:17:22.604" v="413" actId="13822"/>
          <ac:spMkLst>
            <pc:docMk/>
            <pc:sldMk cId="2112404214" sldId="256"/>
            <ac:spMk id="8" creationId="{9E9870BD-0C69-4C43-BFEE-E9550DE6E0E6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9" creationId="{B396ED95-C602-4BC9-BD1C-812CAB3E1DD8}"/>
          </ac:spMkLst>
        </pc:spChg>
        <pc:spChg chg="mod">
          <ac:chgData name="noh taehyun" userId="26ea3cd8016ad7de" providerId="LiveId" clId="{505CBE3B-48E5-42D2-877D-822278C06833}" dt="2021-12-16T11:13:45.357" v="299" actId="1076"/>
          <ac:spMkLst>
            <pc:docMk/>
            <pc:sldMk cId="2112404214" sldId="256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3" creationId="{07B4B348-F096-4124-A8FD-5856CB51142B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4" creationId="{085D0EC4-2E3C-40D4-B8A1-334E696EA68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6" creationId="{60B8901E-2A4A-4FE1-B573-0C4FE96BF153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7" creationId="{8C5A5991-C09F-4506-B05E-18CA88A5034F}"/>
          </ac:spMkLst>
        </pc:spChg>
        <pc:spChg chg="del">
          <ac:chgData name="noh taehyun" userId="26ea3cd8016ad7de" providerId="LiveId" clId="{505CBE3B-48E5-42D2-877D-822278C06833}" dt="2021-12-16T11:06:31.652" v="9" actId="478"/>
          <ac:spMkLst>
            <pc:docMk/>
            <pc:sldMk cId="2112404214" sldId="256"/>
            <ac:spMk id="18" creationId="{204AEFFD-9B57-4BD2-9654-AD09BC2BF3A3}"/>
          </ac:spMkLst>
        </pc:spChg>
        <pc:spChg chg="add mod">
          <ac:chgData name="noh taehyun" userId="26ea3cd8016ad7de" providerId="LiveId" clId="{505CBE3B-48E5-42D2-877D-822278C06833}" dt="2021-12-16T11:14:05.685" v="306" actId="1076"/>
          <ac:spMkLst>
            <pc:docMk/>
            <pc:sldMk cId="2112404214" sldId="256"/>
            <ac:spMk id="19" creationId="{9B1D3480-1324-414C-9CCA-2E2A48B6B503}"/>
          </ac:spMkLst>
        </pc:spChg>
        <pc:spChg chg="add mod">
          <ac:chgData name="noh taehyun" userId="26ea3cd8016ad7de" providerId="LiveId" clId="{505CBE3B-48E5-42D2-877D-822278C06833}" dt="2021-12-16T11:16:49.858" v="407" actId="1076"/>
          <ac:spMkLst>
            <pc:docMk/>
            <pc:sldMk cId="2112404214" sldId="256"/>
            <ac:spMk id="20" creationId="{15A9E84F-A4DA-4D50-AA89-CA71B125EA8D}"/>
          </ac:spMkLst>
        </pc:spChg>
        <pc:spChg chg="add mod">
          <ac:chgData name="noh taehyun" userId="26ea3cd8016ad7de" providerId="LiveId" clId="{505CBE3B-48E5-42D2-877D-822278C06833}" dt="2021-12-16T11:17:02.130" v="411" actId="1076"/>
          <ac:spMkLst>
            <pc:docMk/>
            <pc:sldMk cId="2112404214" sldId="256"/>
            <ac:spMk id="21" creationId="{8C26CC96-4307-46D3-90C1-DA25C755863D}"/>
          </ac:spMkLst>
        </pc:spChg>
        <pc:spChg chg="add mod">
          <ac:chgData name="noh taehyun" userId="26ea3cd8016ad7de" providerId="LiveId" clId="{505CBE3B-48E5-42D2-877D-822278C06833}" dt="2021-12-16T11:18:02.242" v="453" actId="1076"/>
          <ac:spMkLst>
            <pc:docMk/>
            <pc:sldMk cId="2112404214" sldId="256"/>
            <ac:spMk id="22" creationId="{23A91B0E-0073-427C-B24F-0C7407FF8E82}"/>
          </ac:spMkLst>
        </pc:sp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6" creationId="{25178FBE-B363-44F8-818D-CA09E361AC6A}"/>
          </ac:graphicFrameMkLst>
        </pc:graphicFrameChg>
        <pc:graphicFrameChg chg="del">
          <ac:chgData name="noh taehyun" userId="26ea3cd8016ad7de" providerId="LiveId" clId="{505CBE3B-48E5-42D2-877D-822278C06833}" dt="2021-12-16T11:06:31.652" v="9" actId="478"/>
          <ac:graphicFrameMkLst>
            <pc:docMk/>
            <pc:sldMk cId="2112404214" sldId="256"/>
            <ac:graphicFrameMk id="15" creationId="{44831AB8-9705-4702-B335-A0B65897355A}"/>
          </ac:graphicFrameMkLst>
        </pc:graphicFrameChg>
        <pc:cxnChg chg="add mod">
          <ac:chgData name="noh taehyun" userId="26ea3cd8016ad7de" providerId="LiveId" clId="{505CBE3B-48E5-42D2-877D-822278C06833}" dt="2021-12-16T11:18:11.050" v="454" actId="14100"/>
          <ac:cxnSpMkLst>
            <pc:docMk/>
            <pc:sldMk cId="2112404214" sldId="256"/>
            <ac:cxnSpMk id="12" creationId="{542F45E9-273F-4529-9E7D-11353F07F6D5}"/>
          </ac:cxnSpMkLst>
        </pc:cxnChg>
      </pc:sldChg>
      <pc:sldChg chg="modSp add mod">
        <pc:chgData name="noh taehyun" userId="26ea3cd8016ad7de" providerId="LiveId" clId="{505CBE3B-48E5-42D2-877D-822278C06833}" dt="2021-12-16T11:07:14.093" v="45" actId="20577"/>
        <pc:sldMkLst>
          <pc:docMk/>
          <pc:sldMk cId="1808977146" sldId="258"/>
        </pc:sldMkLst>
        <pc:spChg chg="mod">
          <ac:chgData name="noh taehyun" userId="26ea3cd8016ad7de" providerId="LiveId" clId="{505CBE3B-48E5-42D2-877D-822278C06833}" dt="2021-12-16T11:06:38.925" v="19" actId="20577"/>
          <ac:spMkLst>
            <pc:docMk/>
            <pc:sldMk cId="1808977146" sldId="25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06:59.563" v="31" actId="1076"/>
          <ac:spMkLst>
            <pc:docMk/>
            <pc:sldMk cId="1808977146" sldId="258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07:14.093" v="45" actId="20577"/>
          <ac:spMkLst>
            <pc:docMk/>
            <pc:sldMk cId="1808977146" sldId="258"/>
            <ac:spMk id="14" creationId="{085D0EC4-2E3C-40D4-B8A1-334E696EA683}"/>
          </ac:spMkLst>
        </pc:spChg>
      </pc:sldChg>
      <pc:sldChg chg="addSp delSp modSp add mod">
        <pc:chgData name="noh taehyun" userId="26ea3cd8016ad7de" providerId="LiveId" clId="{505CBE3B-48E5-42D2-877D-822278C06833}" dt="2021-12-16T13:14:51.412" v="8599" actId="14100"/>
        <pc:sldMkLst>
          <pc:docMk/>
          <pc:sldMk cId="3222780971" sldId="259"/>
        </pc:sldMkLst>
        <pc:spChg chg="del">
          <ac:chgData name="noh taehyun" userId="26ea3cd8016ad7de" providerId="LiveId" clId="{505CBE3B-48E5-42D2-877D-822278C06833}" dt="2021-12-16T11:18:46.772" v="458" actId="478"/>
          <ac:spMkLst>
            <pc:docMk/>
            <pc:sldMk cId="3222780971" sldId="259"/>
            <ac:spMk id="2" creationId="{96CD800B-F870-4CB5-A6CE-9CAF8245730B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3" creationId="{AD6C3F58-4789-4E78-ABE7-89FE7B6EA16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5" creationId="{ECE86BF3-4D56-4E02-81D5-C629FCAF3A54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7" creationId="{6BF4BF8C-7AAC-4196-8A14-5AD38CDD5ABE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8" creationId="{9E9870BD-0C69-4C43-BFEE-E9550DE6E0E6}"/>
          </ac:spMkLst>
        </pc:spChg>
        <pc:spChg chg="mod">
          <ac:chgData name="noh taehyun" userId="26ea3cd8016ad7de" providerId="LiveId" clId="{505CBE3B-48E5-42D2-877D-822278C06833}" dt="2021-12-16T11:19:06.205" v="480" actId="20577"/>
          <ac:spMkLst>
            <pc:docMk/>
            <pc:sldMk cId="3222780971" sldId="259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16T11:24:21.955" v="794" actId="1076"/>
          <ac:spMkLst>
            <pc:docMk/>
            <pc:sldMk cId="3222780971" sldId="259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19" creationId="{9B1D3480-1324-414C-9CCA-2E2A48B6B503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0" creationId="{15A9E84F-A4DA-4D50-AA89-CA71B125EA8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1" creationId="{8C26CC96-4307-46D3-90C1-DA25C755863D}"/>
          </ac:spMkLst>
        </pc:spChg>
        <pc:spChg chg="del">
          <ac:chgData name="noh taehyun" userId="26ea3cd8016ad7de" providerId="LiveId" clId="{505CBE3B-48E5-42D2-877D-822278C06833}" dt="2021-12-16T11:18:44.736" v="457" actId="478"/>
          <ac:spMkLst>
            <pc:docMk/>
            <pc:sldMk cId="3222780971" sldId="259"/>
            <ac:spMk id="22" creationId="{23A91B0E-0073-427C-B24F-0C7407FF8E82}"/>
          </ac:spMkLst>
        </pc:spChg>
        <pc:spChg chg="add mod">
          <ac:chgData name="noh taehyun" userId="26ea3cd8016ad7de" providerId="LiveId" clId="{505CBE3B-48E5-42D2-877D-822278C06833}" dt="2021-12-16T11:24:00.949" v="706" actId="1076"/>
          <ac:spMkLst>
            <pc:docMk/>
            <pc:sldMk cId="3222780971" sldId="259"/>
            <ac:spMk id="23" creationId="{A62E649F-8CE1-4DFE-B4DF-7AF0B8C90E2B}"/>
          </ac:spMkLst>
        </pc:spChg>
        <pc:spChg chg="add mod">
          <ac:chgData name="noh taehyun" userId="26ea3cd8016ad7de" providerId="LiveId" clId="{505CBE3B-48E5-42D2-877D-822278C06833}" dt="2021-12-16T11:26:56.666" v="1033" actId="1076"/>
          <ac:spMkLst>
            <pc:docMk/>
            <pc:sldMk cId="3222780971" sldId="259"/>
            <ac:spMk id="24" creationId="{2A243D7C-79C2-4EA4-A24C-C5E569D178B9}"/>
          </ac:spMkLst>
        </pc:spChg>
        <pc:spChg chg="add mod">
          <ac:chgData name="noh taehyun" userId="26ea3cd8016ad7de" providerId="LiveId" clId="{505CBE3B-48E5-42D2-877D-822278C06833}" dt="2021-12-16T12:33:39.925" v="5027" actId="20577"/>
          <ac:spMkLst>
            <pc:docMk/>
            <pc:sldMk cId="3222780971" sldId="259"/>
            <ac:spMk id="25" creationId="{05957ED0-5949-4EAC-BB23-B1A761A49F5B}"/>
          </ac:spMkLst>
        </pc:spChg>
        <pc:spChg chg="add mod">
          <ac:chgData name="noh taehyun" userId="26ea3cd8016ad7de" providerId="LiveId" clId="{505CBE3B-48E5-42D2-877D-822278C06833}" dt="2021-12-16T11:27:26.266" v="1063" actId="1076"/>
          <ac:spMkLst>
            <pc:docMk/>
            <pc:sldMk cId="3222780971" sldId="259"/>
            <ac:spMk id="27" creationId="{63D82AAD-C8A9-4A4C-A268-DCD0341F1728}"/>
          </ac:spMkLst>
        </pc:spChg>
        <pc:spChg chg="add mod">
          <ac:chgData name="noh taehyun" userId="26ea3cd8016ad7de" providerId="LiveId" clId="{505CBE3B-48E5-42D2-877D-822278C06833}" dt="2021-12-16T13:14:51.412" v="8599" actId="14100"/>
          <ac:spMkLst>
            <pc:docMk/>
            <pc:sldMk cId="3222780971" sldId="259"/>
            <ac:spMk id="30" creationId="{5C9E8235-CC8D-41AF-9B0E-903354FC8036}"/>
          </ac:spMkLst>
        </pc:spChg>
        <pc:cxnChg chg="add mod">
          <ac:chgData name="noh taehyun" userId="26ea3cd8016ad7de" providerId="LiveId" clId="{505CBE3B-48E5-42D2-877D-822278C06833}" dt="2021-12-16T11:27:40.982" v="1067" actId="14100"/>
          <ac:cxnSpMkLst>
            <pc:docMk/>
            <pc:sldMk cId="3222780971" sldId="259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18:44.736" v="457" actId="478"/>
          <ac:cxnSpMkLst>
            <pc:docMk/>
            <pc:sldMk cId="3222780971" sldId="259"/>
            <ac:cxnSpMk id="12" creationId="{542F45E9-273F-4529-9E7D-11353F07F6D5}"/>
          </ac:cxnSpMkLst>
        </pc:cxnChg>
        <pc:cxnChg chg="add mod">
          <ac:chgData name="noh taehyun" userId="26ea3cd8016ad7de" providerId="LiveId" clId="{505CBE3B-48E5-42D2-877D-822278C06833}" dt="2021-12-16T11:21:48.178" v="684" actId="14100"/>
          <ac:cxnSpMkLst>
            <pc:docMk/>
            <pc:sldMk cId="3222780971" sldId="259"/>
            <ac:cxnSpMk id="13" creationId="{42402AF6-C548-40A1-BAAC-72F16559E230}"/>
          </ac:cxnSpMkLst>
        </pc:cxnChg>
        <pc:cxnChg chg="add mod">
          <ac:chgData name="noh taehyun" userId="26ea3cd8016ad7de" providerId="LiveId" clId="{505CBE3B-48E5-42D2-877D-822278C06833}" dt="2021-12-16T11:27:02.496" v="1054" actId="1038"/>
          <ac:cxnSpMkLst>
            <pc:docMk/>
            <pc:sldMk cId="3222780971" sldId="259"/>
            <ac:cxnSpMk id="26" creationId="{33C1C984-F146-472D-9ECA-CB25D1511FD9}"/>
          </ac:cxnSpMkLst>
        </pc:cxnChg>
        <pc:cxnChg chg="add mod">
          <ac:chgData name="noh taehyun" userId="26ea3cd8016ad7de" providerId="LiveId" clId="{505CBE3B-48E5-42D2-877D-822278C06833}" dt="2021-12-16T11:27:36.303" v="1066" actId="14100"/>
          <ac:cxnSpMkLst>
            <pc:docMk/>
            <pc:sldMk cId="3222780971" sldId="259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38:13.302" v="2025" actId="1076"/>
        <pc:sldMkLst>
          <pc:docMk/>
          <pc:sldMk cId="1916748221" sldId="260"/>
        </pc:sldMkLst>
        <pc:spChg chg="mod">
          <ac:chgData name="noh taehyun" userId="26ea3cd8016ad7de" providerId="LiveId" clId="{505CBE3B-48E5-42D2-877D-822278C06833}" dt="2021-12-16T11:31:49.972" v="1499"/>
          <ac:spMkLst>
            <pc:docMk/>
            <pc:sldMk cId="1916748221" sldId="260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1:38:08.732" v="2024" actId="20577"/>
          <ac:spMkLst>
            <pc:docMk/>
            <pc:sldMk cId="1916748221" sldId="260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38:13.302" v="2025" actId="1076"/>
          <ac:spMkLst>
            <pc:docMk/>
            <pc:sldMk cId="1916748221" sldId="260"/>
            <ac:spMk id="18" creationId="{EB49F523-7D2B-455D-A1E9-8481D6815092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3" creationId="{A62E649F-8CE1-4DFE-B4DF-7AF0B8C90E2B}"/>
          </ac:spMkLst>
        </pc:spChg>
        <pc:spChg chg="del">
          <ac:chgData name="noh taehyun" userId="26ea3cd8016ad7de" providerId="LiveId" clId="{505CBE3B-48E5-42D2-877D-822278C06833}" dt="2021-12-16T11:32:01.143" v="1502" actId="478"/>
          <ac:spMkLst>
            <pc:docMk/>
            <pc:sldMk cId="1916748221" sldId="260"/>
            <ac:spMk id="24" creationId="{2A243D7C-79C2-4EA4-A24C-C5E569D178B9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5" creationId="{05957ED0-5949-4EAC-BB23-B1A761A49F5B}"/>
          </ac:spMkLst>
        </pc:spChg>
        <pc:spChg chg="del">
          <ac:chgData name="noh taehyun" userId="26ea3cd8016ad7de" providerId="LiveId" clId="{505CBE3B-48E5-42D2-877D-822278C06833}" dt="2021-12-16T11:31:54.299" v="1500" actId="478"/>
          <ac:spMkLst>
            <pc:docMk/>
            <pc:sldMk cId="1916748221" sldId="260"/>
            <ac:spMk id="27" creationId="{63D82AAD-C8A9-4A4C-A268-DCD0341F1728}"/>
          </ac:spMkLst>
        </pc:spChg>
        <pc:spChg chg="del mod">
          <ac:chgData name="noh taehyun" userId="26ea3cd8016ad7de" providerId="LiveId" clId="{505CBE3B-48E5-42D2-877D-822278C06833}" dt="2021-12-16T11:32:26.815" v="1534" actId="478"/>
          <ac:spMkLst>
            <pc:docMk/>
            <pc:sldMk cId="1916748221" sldId="260"/>
            <ac:spMk id="30" creationId="{5C9E8235-CC8D-41AF-9B0E-903354FC8036}"/>
          </ac:spMkLst>
        </pc:spChg>
        <pc:picChg chg="add mod">
          <ac:chgData name="noh taehyun" userId="26ea3cd8016ad7de" providerId="LiveId" clId="{505CBE3B-48E5-42D2-877D-822278C06833}" dt="2021-12-16T11:35:31.588" v="1899" actId="1035"/>
          <ac:picMkLst>
            <pc:docMk/>
            <pc:sldMk cId="1916748221" sldId="260"/>
            <ac:picMk id="3" creationId="{DBFD2F83-B2A1-44C9-97F5-464079A90F4A}"/>
          </ac:picMkLst>
        </pc:pic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9" creationId="{3A9D51D2-DFF4-460B-A751-310B3A4D973E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13" creationId="{42402AF6-C548-40A1-BAAC-72F16559E230}"/>
          </ac:cxnSpMkLst>
        </pc:cxnChg>
        <pc:cxnChg chg="del">
          <ac:chgData name="noh taehyun" userId="26ea3cd8016ad7de" providerId="LiveId" clId="{505CBE3B-48E5-42D2-877D-822278C06833}" dt="2021-12-16T11:31:54.299" v="1500" actId="478"/>
          <ac:cxnSpMkLst>
            <pc:docMk/>
            <pc:sldMk cId="1916748221" sldId="260"/>
            <ac:cxnSpMk id="26" creationId="{33C1C984-F146-472D-9ECA-CB25D1511FD9}"/>
          </ac:cxnSpMkLst>
        </pc:cxnChg>
        <pc:cxnChg chg="del">
          <ac:chgData name="noh taehyun" userId="26ea3cd8016ad7de" providerId="LiveId" clId="{505CBE3B-48E5-42D2-877D-822278C06833}" dt="2021-12-16T11:31:58.444" v="1501" actId="478"/>
          <ac:cxnSpMkLst>
            <pc:docMk/>
            <pc:sldMk cId="1916748221" sldId="260"/>
            <ac:cxnSpMk id="28" creationId="{63C5A87E-1F44-4254-B309-816033765568}"/>
          </ac:cxnSpMkLst>
        </pc:cxnChg>
      </pc:sldChg>
      <pc:sldChg chg="addSp delSp modSp add mod">
        <pc:chgData name="noh taehyun" userId="26ea3cd8016ad7de" providerId="LiveId" clId="{505CBE3B-48E5-42D2-877D-822278C06833}" dt="2021-12-16T11:57:47.559" v="2744" actId="1076"/>
        <pc:sldMkLst>
          <pc:docMk/>
          <pc:sldMk cId="1209656644" sldId="261"/>
        </pc:sldMkLst>
        <pc:spChg chg="mod">
          <ac:chgData name="noh taehyun" userId="26ea3cd8016ad7de" providerId="LiveId" clId="{505CBE3B-48E5-42D2-877D-822278C06833}" dt="2021-12-16T11:38:20.385" v="2034"/>
          <ac:spMkLst>
            <pc:docMk/>
            <pc:sldMk cId="1209656644" sldId="261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1:40:44.288" v="2710" actId="20577"/>
          <ac:spMkLst>
            <pc:docMk/>
            <pc:sldMk cId="1209656644" sldId="261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1:38:21.260" v="2035" actId="478"/>
          <ac:picMkLst>
            <pc:docMk/>
            <pc:sldMk cId="1209656644" sldId="261"/>
            <ac:picMk id="3" creationId="{DBFD2F83-B2A1-44C9-97F5-464079A90F4A}"/>
          </ac:picMkLst>
        </pc:picChg>
        <pc:picChg chg="add mod ord">
          <ac:chgData name="noh taehyun" userId="26ea3cd8016ad7de" providerId="LiveId" clId="{505CBE3B-48E5-42D2-877D-822278C06833}" dt="2021-12-16T11:57:47.559" v="2744" actId="1076"/>
          <ac:picMkLst>
            <pc:docMk/>
            <pc:sldMk cId="1209656644" sldId="261"/>
            <ac:picMk id="5" creationId="{995AC73E-9298-4C38-A89C-40DF0EA603E9}"/>
          </ac:picMkLst>
        </pc:picChg>
      </pc:sldChg>
      <pc:sldChg chg="addSp modSp add mod">
        <pc:chgData name="noh taehyun" userId="26ea3cd8016ad7de" providerId="LiveId" clId="{505CBE3B-48E5-42D2-877D-822278C06833}" dt="2021-12-16T12:15:30.535" v="3111" actId="1076"/>
        <pc:sldMkLst>
          <pc:docMk/>
          <pc:sldMk cId="1484530187" sldId="262"/>
        </pc:sldMkLst>
        <pc:spChg chg="mod">
          <ac:chgData name="noh taehyun" userId="26ea3cd8016ad7de" providerId="LiveId" clId="{505CBE3B-48E5-42D2-877D-822278C06833}" dt="2021-12-16T11:41:01.086" v="2734"/>
          <ac:spMkLst>
            <pc:docMk/>
            <pc:sldMk cId="1484530187" sldId="262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15:26.190" v="3110" actId="20577"/>
          <ac:spMkLst>
            <pc:docMk/>
            <pc:sldMk cId="1484530187" sldId="262"/>
            <ac:spMk id="18" creationId="{EB49F523-7D2B-455D-A1E9-8481D6815092}"/>
          </ac:spMkLst>
        </pc:spChg>
        <pc:picChg chg="add mod ord">
          <ac:chgData name="noh taehyun" userId="26ea3cd8016ad7de" providerId="LiveId" clId="{505CBE3B-48E5-42D2-877D-822278C06833}" dt="2021-12-16T12:15:30.535" v="3111" actId="1076"/>
          <ac:picMkLst>
            <pc:docMk/>
            <pc:sldMk cId="1484530187" sldId="262"/>
            <ac:picMk id="3" creationId="{9E434789-32C2-4E0B-A42E-795CF8F23497}"/>
          </ac:picMkLst>
        </pc:picChg>
      </pc:sldChg>
      <pc:sldChg chg="add del">
        <pc:chgData name="noh taehyun" userId="26ea3cd8016ad7de" providerId="LiveId" clId="{505CBE3B-48E5-42D2-877D-822278C06833}" dt="2021-12-16T13:20:09.791" v="8600" actId="47"/>
        <pc:sldMkLst>
          <pc:docMk/>
          <pc:sldMk cId="2753518095" sldId="263"/>
        </pc:sldMkLst>
      </pc:sldChg>
      <pc:sldChg chg="addSp delSp modSp add mod">
        <pc:chgData name="noh taehyun" userId="26ea3cd8016ad7de" providerId="LiveId" clId="{505CBE3B-48E5-42D2-877D-822278C06833}" dt="2021-12-16T12:22:21.676" v="3657" actId="20577"/>
        <pc:sldMkLst>
          <pc:docMk/>
          <pc:sldMk cId="166081491" sldId="264"/>
        </pc:sldMkLst>
        <pc:spChg chg="mod">
          <ac:chgData name="noh taehyun" userId="26ea3cd8016ad7de" providerId="LiveId" clId="{505CBE3B-48E5-42D2-877D-822278C06833}" dt="2021-12-16T12:16:25.130" v="3163"/>
          <ac:spMkLst>
            <pc:docMk/>
            <pc:sldMk cId="166081491" sldId="26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16T12:16:31.842" v="3175" actId="20577"/>
          <ac:spMkLst>
            <pc:docMk/>
            <pc:sldMk cId="166081491" sldId="264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2:21.676" v="3657" actId="20577"/>
          <ac:spMkLst>
            <pc:docMk/>
            <pc:sldMk cId="166081491" sldId="264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16:35.549" v="3176" actId="478"/>
          <ac:picMkLst>
            <pc:docMk/>
            <pc:sldMk cId="166081491" sldId="264"/>
            <ac:picMk id="3" creationId="{9E434789-32C2-4E0B-A42E-795CF8F23497}"/>
          </ac:picMkLst>
        </pc:picChg>
        <pc:picChg chg="add mod">
          <ac:chgData name="noh taehyun" userId="26ea3cd8016ad7de" providerId="LiveId" clId="{505CBE3B-48E5-42D2-877D-822278C06833}" dt="2021-12-16T12:18:02.031" v="3180" actId="14100"/>
          <ac:picMkLst>
            <pc:docMk/>
            <pc:sldMk cId="166081491" sldId="264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24:48.176" v="4045" actId="20577"/>
        <pc:sldMkLst>
          <pc:docMk/>
          <pc:sldMk cId="742432144" sldId="265"/>
        </pc:sldMkLst>
        <pc:spChg chg="mod">
          <ac:chgData name="noh taehyun" userId="26ea3cd8016ad7de" providerId="LiveId" clId="{505CBE3B-48E5-42D2-877D-822278C06833}" dt="2021-12-16T12:22:39.025" v="3664" actId="14100"/>
          <ac:spMkLst>
            <pc:docMk/>
            <pc:sldMk cId="742432144" sldId="265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24:48.176" v="4045" actId="20577"/>
          <ac:spMkLst>
            <pc:docMk/>
            <pc:sldMk cId="742432144" sldId="265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23:05.035" v="3669" actId="14100"/>
          <ac:picMkLst>
            <pc:docMk/>
            <pc:sldMk cId="742432144" sldId="265"/>
            <ac:picMk id="3" creationId="{8AE326E6-1018-4517-A0F8-B85B50F31A11}"/>
          </ac:picMkLst>
        </pc:picChg>
        <pc:picChg chg="del">
          <ac:chgData name="noh taehyun" userId="26ea3cd8016ad7de" providerId="LiveId" clId="{505CBE3B-48E5-42D2-877D-822278C06833}" dt="2021-12-16T12:22:55.111" v="3665" actId="478"/>
          <ac:picMkLst>
            <pc:docMk/>
            <pc:sldMk cId="742432144" sldId="265"/>
            <ac:picMk id="5" creationId="{5368D2F7-7FAF-485B-9351-5F586762D8CB}"/>
          </ac:picMkLst>
        </pc:picChg>
      </pc:sldChg>
      <pc:sldChg chg="addSp delSp modSp add mod">
        <pc:chgData name="noh taehyun" userId="26ea3cd8016ad7de" providerId="LiveId" clId="{505CBE3B-48E5-42D2-877D-822278C06833}" dt="2021-12-16T12:30:47.129" v="4624" actId="1076"/>
        <pc:sldMkLst>
          <pc:docMk/>
          <pc:sldMk cId="2329972887" sldId="266"/>
        </pc:sldMkLst>
        <pc:spChg chg="mod">
          <ac:chgData name="noh taehyun" userId="26ea3cd8016ad7de" providerId="LiveId" clId="{505CBE3B-48E5-42D2-877D-822278C06833}" dt="2021-12-16T12:25:09.910" v="4058" actId="20577"/>
          <ac:spMkLst>
            <pc:docMk/>
            <pc:sldMk cId="2329972887" sldId="266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2:30:47.129" v="4624" actId="1076"/>
          <ac:spMkLst>
            <pc:docMk/>
            <pc:sldMk cId="2329972887" sldId="266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25:25.208" v="4059" actId="478"/>
          <ac:picMkLst>
            <pc:docMk/>
            <pc:sldMk cId="2329972887" sldId="266"/>
            <ac:picMk id="3" creationId="{8AE326E6-1018-4517-A0F8-B85B50F31A11}"/>
          </ac:picMkLst>
        </pc:picChg>
        <pc:picChg chg="add mod">
          <ac:chgData name="noh taehyun" userId="26ea3cd8016ad7de" providerId="LiveId" clId="{505CBE3B-48E5-42D2-877D-822278C06833}" dt="2021-12-16T12:25:33.737" v="4062" actId="14100"/>
          <ac:picMkLst>
            <pc:docMk/>
            <pc:sldMk cId="2329972887" sldId="266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3:29:37.846" v="8612"/>
        <pc:sldMkLst>
          <pc:docMk/>
          <pc:sldMk cId="224363774" sldId="267"/>
        </pc:sldMkLst>
        <pc:spChg chg="mod">
          <ac:chgData name="noh taehyun" userId="26ea3cd8016ad7de" providerId="LiveId" clId="{505CBE3B-48E5-42D2-877D-822278C06833}" dt="2021-12-16T12:31:07.909" v="4647" actId="20577"/>
          <ac:spMkLst>
            <pc:docMk/>
            <pc:sldMk cId="224363774" sldId="267"/>
            <ac:spMk id="10" creationId="{6977B01B-CBE6-4FC6-A9AD-D322C5043188}"/>
          </ac:spMkLst>
        </pc:spChg>
        <pc:spChg chg="mod">
          <ac:chgData name="noh taehyun" userId="26ea3cd8016ad7de" providerId="LiveId" clId="{505CBE3B-48E5-42D2-877D-822278C06833}" dt="2021-12-16T13:29:37.846" v="8612"/>
          <ac:spMkLst>
            <pc:docMk/>
            <pc:sldMk cId="224363774" sldId="267"/>
            <ac:spMk id="18" creationId="{EB49F523-7D2B-455D-A1E9-8481D6815092}"/>
          </ac:spMkLst>
        </pc:spChg>
        <pc:picChg chg="add mod">
          <ac:chgData name="noh taehyun" userId="26ea3cd8016ad7de" providerId="LiveId" clId="{505CBE3B-48E5-42D2-877D-822278C06833}" dt="2021-12-16T12:31:25.328" v="4650" actId="1076"/>
          <ac:picMkLst>
            <pc:docMk/>
            <pc:sldMk cId="224363774" sldId="267"/>
            <ac:picMk id="3" creationId="{999512A3-2D4D-4F8B-ADA4-B6313CA704CC}"/>
          </ac:picMkLst>
        </pc:picChg>
        <pc:picChg chg="del">
          <ac:chgData name="noh taehyun" userId="26ea3cd8016ad7de" providerId="LiveId" clId="{505CBE3B-48E5-42D2-877D-822278C06833}" dt="2021-12-16T12:31:21.612" v="4648" actId="478"/>
          <ac:picMkLst>
            <pc:docMk/>
            <pc:sldMk cId="224363774" sldId="267"/>
            <ac:picMk id="5" creationId="{8A0BB6D0-A2EE-4EC4-B9CD-30B33AAA4EB1}"/>
          </ac:picMkLst>
        </pc:picChg>
      </pc:sldChg>
      <pc:sldChg chg="addSp delSp modSp add mod">
        <pc:chgData name="noh taehyun" userId="26ea3cd8016ad7de" providerId="LiveId" clId="{505CBE3B-48E5-42D2-877D-822278C06833}" dt="2021-12-16T12:34:21.828" v="5057" actId="14100"/>
        <pc:sldMkLst>
          <pc:docMk/>
          <pc:sldMk cId="931227581" sldId="268"/>
        </pc:sldMkLst>
        <pc:spChg chg="mod">
          <ac:chgData name="noh taehyun" userId="26ea3cd8016ad7de" providerId="LiveId" clId="{505CBE3B-48E5-42D2-877D-822278C06833}" dt="2021-12-16T12:34:04.879" v="5052"/>
          <ac:spMkLst>
            <pc:docMk/>
            <pc:sldMk cId="931227581" sldId="268"/>
            <ac:spMk id="10" creationId="{6977B01B-CBE6-4FC6-A9AD-D322C5043188}"/>
          </ac:spMkLst>
        </pc:spChg>
        <pc:spChg chg="del">
          <ac:chgData name="noh taehyun" userId="26ea3cd8016ad7de" providerId="LiveId" clId="{505CBE3B-48E5-42D2-877D-822278C06833}" dt="2021-12-16T12:34:08.967" v="5054" actId="478"/>
          <ac:spMkLst>
            <pc:docMk/>
            <pc:sldMk cId="931227581" sldId="268"/>
            <ac:spMk id="18" creationId="{EB49F523-7D2B-455D-A1E9-8481D6815092}"/>
          </ac:spMkLst>
        </pc:spChg>
        <pc:picChg chg="del">
          <ac:chgData name="noh taehyun" userId="26ea3cd8016ad7de" providerId="LiveId" clId="{505CBE3B-48E5-42D2-877D-822278C06833}" dt="2021-12-16T12:34:06.017" v="5053" actId="478"/>
          <ac:picMkLst>
            <pc:docMk/>
            <pc:sldMk cId="931227581" sldId="268"/>
            <ac:picMk id="3" creationId="{999512A3-2D4D-4F8B-ADA4-B6313CA704CC}"/>
          </ac:picMkLst>
        </pc:picChg>
        <pc:picChg chg="add mod">
          <ac:chgData name="noh taehyun" userId="26ea3cd8016ad7de" providerId="LiveId" clId="{505CBE3B-48E5-42D2-877D-822278C06833}" dt="2021-12-16T12:34:21.828" v="5057" actId="14100"/>
          <ac:picMkLst>
            <pc:docMk/>
            <pc:sldMk cId="931227581" sldId="268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22T14:07:59.708" v="12526" actId="1076"/>
        <pc:sldMkLst>
          <pc:docMk/>
          <pc:sldMk cId="65237840" sldId="269"/>
        </pc:sldMkLst>
        <pc:spChg chg="add mod">
          <ac:chgData name="noh taehyun" userId="26ea3cd8016ad7de" providerId="LiveId" clId="{505CBE3B-48E5-42D2-877D-822278C06833}" dt="2021-12-22T14:07:59.708" v="12526" actId="1076"/>
          <ac:spMkLst>
            <pc:docMk/>
            <pc:sldMk cId="65237840" sldId="269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34:39.962" v="5073"/>
          <ac:spMkLst>
            <pc:docMk/>
            <pc:sldMk cId="65237840" sldId="269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34:40.914" v="5074" actId="478"/>
          <ac:picMkLst>
            <pc:docMk/>
            <pc:sldMk cId="65237840" sldId="269"/>
            <ac:picMk id="5" creationId="{FC92A188-01F4-4028-9B55-61E236E5E242}"/>
          </ac:picMkLst>
        </pc:picChg>
      </pc:sldChg>
      <pc:sldChg chg="addSp delSp modSp add mod">
        <pc:chgData name="noh taehyun" userId="26ea3cd8016ad7de" providerId="LiveId" clId="{505CBE3B-48E5-42D2-877D-822278C06833}" dt="2021-12-16T12:42:41.478" v="6187" actId="1076"/>
        <pc:sldMkLst>
          <pc:docMk/>
          <pc:sldMk cId="2628709386" sldId="270"/>
        </pc:sldMkLst>
        <pc:spChg chg="mod">
          <ac:chgData name="noh taehyun" userId="26ea3cd8016ad7de" providerId="LiveId" clId="{505CBE3B-48E5-42D2-877D-822278C06833}" dt="2021-12-16T12:41:35.577" v="6115" actId="20577"/>
          <ac:spMkLst>
            <pc:docMk/>
            <pc:sldMk cId="2628709386" sldId="270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42:09.051" v="6182" actId="478"/>
          <ac:spMkLst>
            <pc:docMk/>
            <pc:sldMk cId="2628709386" sldId="270"/>
            <ac:spMk id="6" creationId="{F1EF5D69-0C49-43B5-8D99-AE121158D3FE}"/>
          </ac:spMkLst>
        </pc:spChg>
        <pc:spChg chg="mod">
          <ac:chgData name="noh taehyun" userId="26ea3cd8016ad7de" providerId="LiveId" clId="{505CBE3B-48E5-42D2-877D-822278C06833}" dt="2021-12-16T12:42:07.249" v="6181"/>
          <ac:spMkLst>
            <pc:docMk/>
            <pc:sldMk cId="2628709386" sldId="27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2:41.478" v="6187" actId="1076"/>
          <ac:picMkLst>
            <pc:docMk/>
            <pc:sldMk cId="2628709386" sldId="270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06.614" v="6995" actId="20577"/>
        <pc:sldMkLst>
          <pc:docMk/>
          <pc:sldMk cId="1412873688" sldId="271"/>
        </pc:sldMkLst>
        <pc:spChg chg="add mod">
          <ac:chgData name="noh taehyun" userId="26ea3cd8016ad7de" providerId="LiveId" clId="{505CBE3B-48E5-42D2-877D-822278C06833}" dt="2021-12-16T12:45:06.614" v="6995" actId="20577"/>
          <ac:spMkLst>
            <pc:docMk/>
            <pc:sldMk cId="1412873688" sldId="271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2:59.121" v="6225" actId="20577"/>
          <ac:spMkLst>
            <pc:docMk/>
            <pc:sldMk cId="1412873688" sldId="271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3:02.847" v="6226" actId="478"/>
          <ac:picMkLst>
            <pc:docMk/>
            <pc:sldMk cId="1412873688" sldId="271"/>
            <ac:picMk id="3" creationId="{DF6E3D59-7EC6-4FC1-83E3-BC3DC1FB4D8C}"/>
          </ac:picMkLst>
        </pc:picChg>
      </pc:sldChg>
      <pc:sldChg chg="addSp delSp modSp add mod">
        <pc:chgData name="noh taehyun" userId="26ea3cd8016ad7de" providerId="LiveId" clId="{505CBE3B-48E5-42D2-877D-822278C06833}" dt="2021-12-16T12:45:44.214" v="7021" actId="1076"/>
        <pc:sldMkLst>
          <pc:docMk/>
          <pc:sldMk cId="3966725894" sldId="272"/>
        </pc:sldMkLst>
        <pc:spChg chg="del">
          <ac:chgData name="noh taehyun" userId="26ea3cd8016ad7de" providerId="LiveId" clId="{505CBE3B-48E5-42D2-877D-822278C06833}" dt="2021-12-16T12:45:24.560" v="7017" actId="478"/>
          <ac:spMkLst>
            <pc:docMk/>
            <pc:sldMk cId="3966725894" sldId="272"/>
            <ac:spMk id="5" creationId="{9F2C8609-7A89-4D53-9A97-02F1A7B73402}"/>
          </ac:spMkLst>
        </pc:spChg>
        <pc:spChg chg="mod">
          <ac:chgData name="noh taehyun" userId="26ea3cd8016ad7de" providerId="LiveId" clId="{505CBE3B-48E5-42D2-877D-822278C06833}" dt="2021-12-16T12:45:21.979" v="7016"/>
          <ac:spMkLst>
            <pc:docMk/>
            <pc:sldMk cId="3966725894" sldId="272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16T12:45:44.214" v="7021" actId="1076"/>
          <ac:picMkLst>
            <pc:docMk/>
            <pc:sldMk cId="3966725894" sldId="272"/>
            <ac:picMk id="3" creationId="{9F60F3B9-7ABD-4C5F-8EFC-462970E96A42}"/>
          </ac:picMkLst>
        </pc:picChg>
      </pc:sldChg>
      <pc:sldChg chg="addSp delSp modSp add mod">
        <pc:chgData name="noh taehyun" userId="26ea3cd8016ad7de" providerId="LiveId" clId="{505CBE3B-48E5-42D2-877D-822278C06833}" dt="2021-12-16T12:47:40.422" v="7446" actId="20577"/>
        <pc:sldMkLst>
          <pc:docMk/>
          <pc:sldMk cId="499551061" sldId="273"/>
        </pc:sldMkLst>
        <pc:spChg chg="add mod">
          <ac:chgData name="noh taehyun" userId="26ea3cd8016ad7de" providerId="LiveId" clId="{505CBE3B-48E5-42D2-877D-822278C06833}" dt="2021-12-16T12:47:40.422" v="7446" actId="20577"/>
          <ac:spMkLst>
            <pc:docMk/>
            <pc:sldMk cId="499551061" sldId="27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46:20.091" v="7083" actId="14100"/>
          <ac:spMkLst>
            <pc:docMk/>
            <pc:sldMk cId="499551061" sldId="273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46:21.682" v="7084" actId="478"/>
          <ac:picMkLst>
            <pc:docMk/>
            <pc:sldMk cId="499551061" sldId="273"/>
            <ac:picMk id="3" creationId="{9F60F3B9-7ABD-4C5F-8EFC-462970E96A42}"/>
          </ac:picMkLst>
        </pc:picChg>
        <pc:picChg chg="add mod">
          <ac:chgData name="noh taehyun" userId="26ea3cd8016ad7de" providerId="LiveId" clId="{505CBE3B-48E5-42D2-877D-822278C06833}" dt="2021-12-16T12:46:31.428" v="7086" actId="1076"/>
          <ac:picMkLst>
            <pc:docMk/>
            <pc:sldMk cId="499551061" sldId="273"/>
            <ac:picMk id="5" creationId="{AF3CDC9E-55AA-4BFB-86C9-105574B2A525}"/>
          </ac:picMkLst>
        </pc:picChg>
      </pc:sldChg>
      <pc:sldChg chg="modSp add mod">
        <pc:chgData name="noh taehyun" userId="26ea3cd8016ad7de" providerId="LiveId" clId="{505CBE3B-48E5-42D2-877D-822278C06833}" dt="2021-12-16T12:50:52.500" v="7474" actId="20577"/>
        <pc:sldMkLst>
          <pc:docMk/>
          <pc:sldMk cId="1861018416" sldId="274"/>
        </pc:sldMkLst>
        <pc:spChg chg="mod">
          <ac:chgData name="noh taehyun" userId="26ea3cd8016ad7de" providerId="LiveId" clId="{505CBE3B-48E5-42D2-877D-822278C06833}" dt="2021-12-16T12:50:52.500" v="7474" actId="20577"/>
          <ac:spMkLst>
            <pc:docMk/>
            <pc:sldMk cId="1861018416" sldId="274"/>
            <ac:spMk id="4" creationId="{0ADD3736-29C5-49A6-8C10-696896947644}"/>
          </ac:spMkLst>
        </pc:spChg>
      </pc:sldChg>
      <pc:sldChg chg="delSp modSp add mod">
        <pc:chgData name="noh taehyun" userId="26ea3cd8016ad7de" providerId="LiveId" clId="{505CBE3B-48E5-42D2-877D-822278C06833}" dt="2021-12-16T12:57:31.183" v="7893" actId="20577"/>
        <pc:sldMkLst>
          <pc:docMk/>
          <pc:sldMk cId="370730532" sldId="275"/>
        </pc:sldMkLst>
        <pc:spChg chg="mod">
          <ac:chgData name="noh taehyun" userId="26ea3cd8016ad7de" providerId="LiveId" clId="{505CBE3B-48E5-42D2-877D-822278C06833}" dt="2021-12-16T12:53:02.374" v="7501" actId="20577"/>
          <ac:spMkLst>
            <pc:docMk/>
            <pc:sldMk cId="370730532" sldId="275"/>
            <ac:spMk id="4" creationId="{0ADD3736-29C5-49A6-8C10-696896947644}"/>
          </ac:spMkLst>
        </pc:spChg>
        <pc:spChg chg="del">
          <ac:chgData name="noh taehyun" userId="26ea3cd8016ad7de" providerId="LiveId" clId="{505CBE3B-48E5-42D2-877D-822278C06833}" dt="2021-12-16T12:53:15.913" v="7503" actId="478"/>
          <ac:spMkLst>
            <pc:docMk/>
            <pc:sldMk cId="370730532" sldId="27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16T12:57:31.183" v="7893" actId="20577"/>
          <ac:spMkLst>
            <pc:docMk/>
            <pc:sldMk cId="370730532" sldId="275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16T12:53:13.280" v="7502" actId="478"/>
          <ac:picMkLst>
            <pc:docMk/>
            <pc:sldMk cId="370730532" sldId="275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16T14:01:13.432" v="8616" actId="20577"/>
        <pc:sldMkLst>
          <pc:docMk/>
          <pc:sldMk cId="699235844" sldId="276"/>
        </pc:sldMkLst>
        <pc:spChg chg="add mod">
          <ac:chgData name="noh taehyun" userId="26ea3cd8016ad7de" providerId="LiveId" clId="{505CBE3B-48E5-42D2-877D-822278C06833}" dt="2021-12-16T13:04:28.402" v="8596" actId="20577"/>
          <ac:spMkLst>
            <pc:docMk/>
            <pc:sldMk cId="699235844" sldId="276"/>
            <ac:spMk id="5" creationId="{595FBD8D-BE1B-4806-9FCB-9D8418411149}"/>
          </ac:spMkLst>
        </pc:spChg>
        <pc:spChg chg="mod">
          <ac:chgData name="noh taehyun" userId="26ea3cd8016ad7de" providerId="LiveId" clId="{505CBE3B-48E5-42D2-877D-822278C06833}" dt="2021-12-16T14:01:13.432" v="8616" actId="20577"/>
          <ac:spMkLst>
            <pc:docMk/>
            <pc:sldMk cId="699235844" sldId="276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2:56:55.957" v="9510"/>
        <pc:sldMkLst>
          <pc:docMk/>
          <pc:sldMk cId="3215050407" sldId="277"/>
        </pc:sldMkLst>
        <pc:spChg chg="mod">
          <ac:chgData name="noh taehyun" userId="26ea3cd8016ad7de" providerId="LiveId" clId="{505CBE3B-48E5-42D2-877D-822278C06833}" dt="2021-12-22T12:56:55.957" v="9510"/>
          <ac:spMkLst>
            <pc:docMk/>
            <pc:sldMk cId="3215050407" sldId="277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2:53:59.060" v="8647" actId="20577"/>
          <ac:spMkLst>
            <pc:docMk/>
            <pc:sldMk cId="3215050407" sldId="277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2T12:54:02.652" v="8648" actId="478"/>
          <ac:picMkLst>
            <pc:docMk/>
            <pc:sldMk cId="3215050407" sldId="277"/>
            <ac:picMk id="5" creationId="{AF3CDC9E-55AA-4BFB-86C9-105574B2A525}"/>
          </ac:picMkLst>
        </pc:picChg>
      </pc:sldChg>
      <pc:sldChg chg="addSp modSp add mod">
        <pc:chgData name="noh taehyun" userId="26ea3cd8016ad7de" providerId="LiveId" clId="{505CBE3B-48E5-42D2-877D-822278C06833}" dt="2021-12-23T13:50:04.288" v="15749" actId="20577"/>
        <pc:sldMkLst>
          <pc:docMk/>
          <pc:sldMk cId="939945660" sldId="278"/>
        </pc:sldMkLst>
        <pc:spChg chg="add mod">
          <ac:chgData name="noh taehyun" userId="26ea3cd8016ad7de" providerId="LiveId" clId="{505CBE3B-48E5-42D2-877D-822278C06833}" dt="2021-12-22T13:14:16.954" v="9994" actId="20577"/>
          <ac:spMkLst>
            <pc:docMk/>
            <pc:sldMk cId="939945660" sldId="278"/>
            <ac:spMk id="5" creationId="{5694AA60-4ACE-487A-9151-266E167CF61D}"/>
          </ac:spMkLst>
        </pc:spChg>
        <pc:spChg chg="add mod">
          <ac:chgData name="noh taehyun" userId="26ea3cd8016ad7de" providerId="LiveId" clId="{505CBE3B-48E5-42D2-877D-822278C06833}" dt="2021-12-22T13:13:31.526" v="9947"/>
          <ac:spMkLst>
            <pc:docMk/>
            <pc:sldMk cId="939945660" sldId="278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3:50:04.288" v="15749" actId="20577"/>
          <ac:spMkLst>
            <pc:docMk/>
            <pc:sldMk cId="939945660" sldId="278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14:13.555" v="9986" actId="20577"/>
          <ac:spMkLst>
            <pc:docMk/>
            <pc:sldMk cId="939945660" sldId="278"/>
            <ac:spMk id="10" creationId="{6977B01B-CBE6-4FC6-A9AD-D322C5043188}"/>
          </ac:spMkLst>
        </pc:spChg>
      </pc:sldChg>
      <pc:sldChg chg="addSp delSp modSp add mod">
        <pc:chgData name="noh taehyun" userId="26ea3cd8016ad7de" providerId="LiveId" clId="{505CBE3B-48E5-42D2-877D-822278C06833}" dt="2021-12-23T12:31:30.680" v="12535" actId="1035"/>
        <pc:sldMkLst>
          <pc:docMk/>
          <pc:sldMk cId="3681379957" sldId="279"/>
        </pc:sldMkLst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5" creationId="{5694AA60-4ACE-487A-9151-266E167CF61D}"/>
          </ac:spMkLst>
        </pc:spChg>
        <pc:spChg chg="del">
          <ac:chgData name="noh taehyun" userId="26ea3cd8016ad7de" providerId="LiveId" clId="{505CBE3B-48E5-42D2-877D-822278C06833}" dt="2021-12-22T13:13:47.678" v="9968" actId="478"/>
          <ac:spMkLst>
            <pc:docMk/>
            <pc:sldMk cId="3681379957" sldId="279"/>
            <ac:spMk id="6" creationId="{D8E1FB8A-926C-40C1-A65B-88E34AB97E1C}"/>
          </ac:spMkLst>
        </pc:spChg>
        <pc:spChg chg="mod">
          <ac:chgData name="noh taehyun" userId="26ea3cd8016ad7de" providerId="LiveId" clId="{505CBE3B-48E5-42D2-877D-822278C06833}" dt="2021-12-23T12:31:30.680" v="12535" actId="1035"/>
          <ac:spMkLst>
            <pc:docMk/>
            <pc:sldMk cId="3681379957" sldId="279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2T13:20:58.444" v="10797" actId="1036"/>
          <ac:spMkLst>
            <pc:docMk/>
            <pc:sldMk cId="3681379957" sldId="279"/>
            <ac:spMk id="8" creationId="{A63BA793-8506-4C3D-8B2C-37E49788F46A}"/>
          </ac:spMkLst>
        </pc:spChg>
        <pc:spChg chg="add mod">
          <ac:chgData name="noh taehyun" userId="26ea3cd8016ad7de" providerId="LiveId" clId="{505CBE3B-48E5-42D2-877D-822278C06833}" dt="2021-12-22T13:21:15.860" v="10849" actId="20577"/>
          <ac:spMkLst>
            <pc:docMk/>
            <pc:sldMk cId="3681379957" sldId="279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14:22.448" v="10002" actId="20577"/>
          <ac:spMkLst>
            <pc:docMk/>
            <pc:sldMk cId="3681379957" sldId="279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2T13:22:22.758" v="11117" actId="20577"/>
        <pc:sldMkLst>
          <pc:docMk/>
          <pc:sldMk cId="2895173595" sldId="280"/>
        </pc:sldMkLst>
        <pc:spChg chg="mod">
          <ac:chgData name="noh taehyun" userId="26ea3cd8016ad7de" providerId="LiveId" clId="{505CBE3B-48E5-42D2-877D-822278C06833}" dt="2021-12-22T13:22:05.841" v="11042" actId="20577"/>
          <ac:spMkLst>
            <pc:docMk/>
            <pc:sldMk cId="2895173595" sldId="280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2:14.549" v="11059"/>
          <ac:spMkLst>
            <pc:docMk/>
            <pc:sldMk cId="2895173595" sldId="280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2T13:22:22.758" v="11117" actId="20577"/>
          <ac:spMkLst>
            <pc:docMk/>
            <pc:sldMk cId="2895173595" sldId="280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1:28.479" v="10869"/>
          <ac:spMkLst>
            <pc:docMk/>
            <pc:sldMk cId="2895173595" sldId="280"/>
            <ac:spMk id="10" creationId="{6977B01B-CBE6-4FC6-A9AD-D322C5043188}"/>
          </ac:spMkLst>
        </pc:spChg>
      </pc:sldChg>
      <pc:sldChg chg="modSp add mod">
        <pc:chgData name="noh taehyun" userId="26ea3cd8016ad7de" providerId="LiveId" clId="{505CBE3B-48E5-42D2-877D-822278C06833}" dt="2021-12-23T12:35:30.853" v="13339" actId="20577"/>
        <pc:sldMkLst>
          <pc:docMk/>
          <pc:sldMk cId="709959003" sldId="281"/>
        </pc:sldMkLst>
        <pc:spChg chg="mod">
          <ac:chgData name="noh taehyun" userId="26ea3cd8016ad7de" providerId="LiveId" clId="{505CBE3B-48E5-42D2-877D-822278C06833}" dt="2021-12-23T12:35:30.853" v="13339" actId="20577"/>
          <ac:spMkLst>
            <pc:docMk/>
            <pc:sldMk cId="709959003" sldId="281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3:33.354" v="12742" actId="20577"/>
          <ac:spMkLst>
            <pc:docMk/>
            <pc:sldMk cId="709959003" sldId="281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4:58.865" v="13133" actId="20577"/>
          <ac:spMkLst>
            <pc:docMk/>
            <pc:sldMk cId="709959003" sldId="281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3T12:32:16.332" v="12612" actId="1036"/>
          <ac:spMkLst>
            <pc:docMk/>
            <pc:sldMk cId="709959003" sldId="281"/>
            <ac:spMk id="10" creationId="{6977B01B-CBE6-4FC6-A9AD-D322C5043188}"/>
          </ac:spMkLst>
        </pc:spChg>
      </pc:sldChg>
      <pc:sldChg chg="delSp modSp add mod">
        <pc:chgData name="noh taehyun" userId="26ea3cd8016ad7de" providerId="LiveId" clId="{505CBE3B-48E5-42D2-877D-822278C06833}" dt="2021-12-22T13:29:01.610" v="12427" actId="478"/>
        <pc:sldMkLst>
          <pc:docMk/>
          <pc:sldMk cId="1173262762" sldId="282"/>
        </pc:sldMkLst>
        <pc:spChg chg="mod">
          <ac:chgData name="noh taehyun" userId="26ea3cd8016ad7de" providerId="LiveId" clId="{505CBE3B-48E5-42D2-877D-822278C06833}" dt="2021-12-22T13:28:52.081" v="12424" actId="20577"/>
          <ac:spMkLst>
            <pc:docMk/>
            <pc:sldMk cId="1173262762" sldId="282"/>
            <ac:spMk id="7" creationId="{78BDC61C-2094-4EF1-B1A5-8AA41D201AE7}"/>
          </ac:spMkLst>
        </pc:spChg>
        <pc:spChg chg="del">
          <ac:chgData name="noh taehyun" userId="26ea3cd8016ad7de" providerId="LiveId" clId="{505CBE3B-48E5-42D2-877D-822278C06833}" dt="2021-12-22T13:28:56.321" v="12425" actId="478"/>
          <ac:spMkLst>
            <pc:docMk/>
            <pc:sldMk cId="1173262762" sldId="282"/>
            <ac:spMk id="8" creationId="{A63BA793-8506-4C3D-8B2C-37E49788F46A}"/>
          </ac:spMkLst>
        </pc:spChg>
        <pc:spChg chg="del mod">
          <ac:chgData name="noh taehyun" userId="26ea3cd8016ad7de" providerId="LiveId" clId="{505CBE3B-48E5-42D2-877D-822278C06833}" dt="2021-12-22T13:29:01.610" v="12427" actId="478"/>
          <ac:spMkLst>
            <pc:docMk/>
            <pc:sldMk cId="1173262762" sldId="282"/>
            <ac:spMk id="9" creationId="{A8099F0B-E61D-4C18-B4C7-0F0AE9560060}"/>
          </ac:spMkLst>
        </pc:spChg>
        <pc:spChg chg="mod">
          <ac:chgData name="noh taehyun" userId="26ea3cd8016ad7de" providerId="LiveId" clId="{505CBE3B-48E5-42D2-877D-822278C06833}" dt="2021-12-22T13:26:15.614" v="11558"/>
          <ac:spMkLst>
            <pc:docMk/>
            <pc:sldMk cId="1173262762" sldId="282"/>
            <ac:spMk id="10" creationId="{6977B01B-CBE6-4FC6-A9AD-D322C5043188}"/>
          </ac:spMkLst>
        </pc:spChg>
      </pc:sldChg>
      <pc:sldChg chg="add del">
        <pc:chgData name="noh taehyun" userId="26ea3cd8016ad7de" providerId="LiveId" clId="{505CBE3B-48E5-42D2-877D-822278C06833}" dt="2021-12-22T13:25:46.418" v="11524" actId="47"/>
        <pc:sldMkLst>
          <pc:docMk/>
          <pc:sldMk cId="2306444596" sldId="282"/>
        </pc:sldMkLst>
      </pc:sldChg>
      <pc:sldChg chg="delSp modSp add mod">
        <pc:chgData name="noh taehyun" userId="26ea3cd8016ad7de" providerId="LiveId" clId="{505CBE3B-48E5-42D2-877D-822278C06833}" dt="2021-12-22T13:29:53.856" v="12525" actId="478"/>
        <pc:sldMkLst>
          <pc:docMk/>
          <pc:sldMk cId="1010363854" sldId="283"/>
        </pc:sldMkLst>
        <pc:spChg chg="del">
          <ac:chgData name="noh taehyun" userId="26ea3cd8016ad7de" providerId="LiveId" clId="{505CBE3B-48E5-42D2-877D-822278C06833}" dt="2021-12-22T13:29:53.856" v="12525" actId="478"/>
          <ac:spMkLst>
            <pc:docMk/>
            <pc:sldMk cId="1010363854" sldId="283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2T13:29:43.628" v="12524" actId="14100"/>
          <ac:spMkLst>
            <pc:docMk/>
            <pc:sldMk cId="1010363854" sldId="283"/>
            <ac:spMk id="10" creationId="{6977B01B-CBE6-4FC6-A9AD-D322C5043188}"/>
          </ac:spMkLst>
        </pc:spChg>
      </pc:sldChg>
      <pc:sldChg chg="addSp delSp modSp add mod ord">
        <pc:chgData name="noh taehyun" userId="26ea3cd8016ad7de" providerId="LiveId" clId="{505CBE3B-48E5-42D2-877D-822278C06833}" dt="2021-12-23T12:33:18.939" v="12690"/>
        <pc:sldMkLst>
          <pc:docMk/>
          <pc:sldMk cId="2360749897" sldId="284"/>
        </pc:sldMkLst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8" creationId="{A63BA793-8506-4C3D-8B2C-37E49788F46A}"/>
          </ac:spMkLst>
        </pc:spChg>
        <pc:spChg chg="mod">
          <ac:chgData name="noh taehyun" userId="26ea3cd8016ad7de" providerId="LiveId" clId="{505CBE3B-48E5-42D2-877D-822278C06833}" dt="2021-12-23T12:32:32.195" v="12638" actId="1035"/>
          <ac:spMkLst>
            <pc:docMk/>
            <pc:sldMk cId="2360749897" sldId="284"/>
            <ac:spMk id="9" creationId="{A8099F0B-E61D-4C18-B4C7-0F0AE9560060}"/>
          </ac:spMkLst>
        </pc:spChg>
        <pc:spChg chg="del">
          <ac:chgData name="noh taehyun" userId="26ea3cd8016ad7de" providerId="LiveId" clId="{505CBE3B-48E5-42D2-877D-822278C06833}" dt="2021-12-23T12:32:40.814" v="12641" actId="478"/>
          <ac:spMkLst>
            <pc:docMk/>
            <pc:sldMk cId="2360749897" sldId="284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33:18.939" v="12690"/>
          <ac:spMkLst>
            <pc:docMk/>
            <pc:sldMk cId="2360749897" sldId="284"/>
            <ac:spMk id="11" creationId="{F87496FB-C0B1-42EA-B9FA-5AAE9268C4FC}"/>
          </ac:spMkLst>
        </pc:spChg>
        <pc:picChg chg="add mod">
          <ac:chgData name="noh taehyun" userId="26ea3cd8016ad7de" providerId="LiveId" clId="{505CBE3B-48E5-42D2-877D-822278C06833}" dt="2021-12-23T12:33:01.284" v="12645" actId="1076"/>
          <ac:picMkLst>
            <pc:docMk/>
            <pc:sldMk cId="2360749897" sldId="284"/>
            <ac:picMk id="3" creationId="{CA248132-D28A-466D-8DAF-46B62E8452C0}"/>
          </ac:picMkLst>
        </pc:picChg>
      </pc:sldChg>
      <pc:sldChg chg="addSp modSp add mod">
        <pc:chgData name="noh taehyun" userId="26ea3cd8016ad7de" providerId="LiveId" clId="{505CBE3B-48E5-42D2-877D-822278C06833}" dt="2021-12-23T12:52:09.451" v="13626" actId="1076"/>
        <pc:sldMkLst>
          <pc:docMk/>
          <pc:sldMk cId="2509850544" sldId="285"/>
        </pc:sldMkLst>
        <pc:spChg chg="mod">
          <ac:chgData name="noh taehyun" userId="26ea3cd8016ad7de" providerId="LiveId" clId="{505CBE3B-48E5-42D2-877D-822278C06833}" dt="2021-12-23T12:51:44.274" v="13621"/>
          <ac:spMkLst>
            <pc:docMk/>
            <pc:sldMk cId="2509850544" sldId="285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0:42.402" v="13373" actId="20577"/>
          <ac:spMkLst>
            <pc:docMk/>
            <pc:sldMk cId="2509850544" sldId="285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2:52:09.451" v="13626" actId="1076"/>
          <ac:picMkLst>
            <pc:docMk/>
            <pc:sldMk cId="2509850544" sldId="285"/>
            <ac:picMk id="3" creationId="{F5231892-F595-455B-A96D-BBBF4517A17E}"/>
          </ac:picMkLst>
        </pc:picChg>
      </pc:sldChg>
      <pc:sldChg chg="addSp delSp modSp add mod">
        <pc:chgData name="noh taehyun" userId="26ea3cd8016ad7de" providerId="LiveId" clId="{505CBE3B-48E5-42D2-877D-822278C06833}" dt="2021-12-23T12:54:52.646" v="14024" actId="1036"/>
        <pc:sldMkLst>
          <pc:docMk/>
          <pc:sldMk cId="12830886" sldId="286"/>
        </pc:sldMkLst>
        <pc:spChg chg="mod">
          <ac:chgData name="noh taehyun" userId="26ea3cd8016ad7de" providerId="LiveId" clId="{505CBE3B-48E5-42D2-877D-822278C06833}" dt="2021-12-23T12:54:52.646" v="14024" actId="1036"/>
          <ac:spMkLst>
            <pc:docMk/>
            <pc:sldMk cId="12830886" sldId="286"/>
            <ac:spMk id="7" creationId="{78BDC61C-2094-4EF1-B1A5-8AA41D201AE7}"/>
          </ac:spMkLst>
        </pc:spChg>
        <pc:spChg chg="mod">
          <ac:chgData name="noh taehyun" userId="26ea3cd8016ad7de" providerId="LiveId" clId="{505CBE3B-48E5-42D2-877D-822278C06833}" dt="2021-12-23T12:54:31.676" v="13952" actId="14100"/>
          <ac:spMkLst>
            <pc:docMk/>
            <pc:sldMk cId="12830886" sldId="286"/>
            <ac:spMk id="10" creationId="{6977B01B-CBE6-4FC6-A9AD-D322C5043188}"/>
          </ac:spMkLst>
        </pc:spChg>
        <pc:picChg chg="del">
          <ac:chgData name="noh taehyun" userId="26ea3cd8016ad7de" providerId="LiveId" clId="{505CBE3B-48E5-42D2-877D-822278C06833}" dt="2021-12-23T12:52:45.223" v="13668" actId="478"/>
          <ac:picMkLst>
            <pc:docMk/>
            <pc:sldMk cId="12830886" sldId="286"/>
            <ac:picMk id="3" creationId="{F5231892-F595-455B-A96D-BBBF4517A17E}"/>
          </ac:picMkLst>
        </pc:picChg>
        <pc:picChg chg="add mod">
          <ac:chgData name="noh taehyun" userId="26ea3cd8016ad7de" providerId="LiveId" clId="{505CBE3B-48E5-42D2-877D-822278C06833}" dt="2021-12-23T12:53:13.510" v="13678" actId="1035"/>
          <ac:picMkLst>
            <pc:docMk/>
            <pc:sldMk cId="12830886" sldId="286"/>
            <ac:picMk id="5" creationId="{28FB17BA-7B3B-4957-9A6E-C9DB4BEABE9D}"/>
          </ac:picMkLst>
        </pc:picChg>
      </pc:sldChg>
      <pc:sldChg chg="addSp delSp modSp add mod">
        <pc:chgData name="noh taehyun" userId="26ea3cd8016ad7de" providerId="LiveId" clId="{505CBE3B-48E5-42D2-877D-822278C06833}" dt="2021-12-23T12:59:15.594" v="14414" actId="208"/>
        <pc:sldMkLst>
          <pc:docMk/>
          <pc:sldMk cId="3933550422" sldId="287"/>
        </pc:sldMkLst>
        <pc:spChg chg="mod">
          <ac:chgData name="noh taehyun" userId="26ea3cd8016ad7de" providerId="LiveId" clId="{505CBE3B-48E5-42D2-877D-822278C06833}" dt="2021-12-23T12:56:15.451" v="14292" actId="20577"/>
          <ac:spMkLst>
            <pc:docMk/>
            <pc:sldMk cId="3933550422" sldId="287"/>
            <ac:spMk id="7" creationId="{78BDC61C-2094-4EF1-B1A5-8AA41D201AE7}"/>
          </ac:spMkLst>
        </pc:spChg>
        <pc:spChg chg="add mod">
          <ac:chgData name="noh taehyun" userId="26ea3cd8016ad7de" providerId="LiveId" clId="{505CBE3B-48E5-42D2-877D-822278C06833}" dt="2021-12-23T12:58:47.571" v="14401" actId="1076"/>
          <ac:spMkLst>
            <pc:docMk/>
            <pc:sldMk cId="3933550422" sldId="287"/>
            <ac:spMk id="9" creationId="{0ACB0FC7-3A61-4E03-A0FE-800E4A38086C}"/>
          </ac:spMkLst>
        </pc:spChg>
        <pc:spChg chg="mod">
          <ac:chgData name="noh taehyun" userId="26ea3cd8016ad7de" providerId="LiveId" clId="{505CBE3B-48E5-42D2-877D-822278C06833}" dt="2021-12-23T12:55:43.851" v="14059" actId="1076"/>
          <ac:spMkLst>
            <pc:docMk/>
            <pc:sldMk cId="3933550422" sldId="287"/>
            <ac:spMk id="10" creationId="{6977B01B-CBE6-4FC6-A9AD-D322C5043188}"/>
          </ac:spMkLst>
        </pc:spChg>
        <pc:spChg chg="add mod">
          <ac:chgData name="noh taehyun" userId="26ea3cd8016ad7de" providerId="LiveId" clId="{505CBE3B-48E5-42D2-877D-822278C06833}" dt="2021-12-23T12:59:09.578" v="14413" actId="6549"/>
          <ac:spMkLst>
            <pc:docMk/>
            <pc:sldMk cId="3933550422" sldId="287"/>
            <ac:spMk id="12" creationId="{088CFBE5-A0DE-49C2-8723-19919BC6DA15}"/>
          </ac:spMkLst>
        </pc:spChg>
        <pc:graphicFrameChg chg="add mod modGraphic">
          <ac:chgData name="noh taehyun" userId="26ea3cd8016ad7de" providerId="LiveId" clId="{505CBE3B-48E5-42D2-877D-822278C06833}" dt="2021-12-23T12:57:51.996" v="14373" actId="1037"/>
          <ac:graphicFrameMkLst>
            <pc:docMk/>
            <pc:sldMk cId="3933550422" sldId="287"/>
            <ac:graphicFrameMk id="2" creationId="{8600A032-9962-4BA4-8F11-EC68C56D2585}"/>
          </ac:graphicFrameMkLst>
        </pc:graphicFrameChg>
        <pc:picChg chg="del">
          <ac:chgData name="noh taehyun" userId="26ea3cd8016ad7de" providerId="LiveId" clId="{505CBE3B-48E5-42D2-877D-822278C06833}" dt="2021-12-23T12:55:27.854" v="14026" actId="478"/>
          <ac:picMkLst>
            <pc:docMk/>
            <pc:sldMk cId="3933550422" sldId="287"/>
            <ac:picMk id="5" creationId="{28FB17BA-7B3B-4957-9A6E-C9DB4BEABE9D}"/>
          </ac:picMkLst>
        </pc:picChg>
        <pc:cxnChg chg="add mod">
          <ac:chgData name="noh taehyun" userId="26ea3cd8016ad7de" providerId="LiveId" clId="{505CBE3B-48E5-42D2-877D-822278C06833}" dt="2021-12-23T12:58:09.984" v="14375" actId="1582"/>
          <ac:cxnSpMkLst>
            <pc:docMk/>
            <pc:sldMk cId="3933550422" sldId="287"/>
            <ac:cxnSpMk id="6" creationId="{89C12E86-3027-484A-A51F-EE04E228F901}"/>
          </ac:cxnSpMkLst>
        </pc:cxnChg>
        <pc:cxnChg chg="add mod">
          <ac:chgData name="noh taehyun" userId="26ea3cd8016ad7de" providerId="LiveId" clId="{505CBE3B-48E5-42D2-877D-822278C06833}" dt="2021-12-23T12:59:15.594" v="14414" actId="208"/>
          <ac:cxnSpMkLst>
            <pc:docMk/>
            <pc:sldMk cId="3933550422" sldId="287"/>
            <ac:cxnSpMk id="11" creationId="{CCC17F6B-22D0-4FF7-A288-687F5F746D2A}"/>
          </ac:cxnSpMkLst>
        </pc:cxnChg>
      </pc:sldChg>
      <pc:sldChg chg="addSp modSp add mod">
        <pc:chgData name="noh taehyun" userId="26ea3cd8016ad7de" providerId="LiveId" clId="{505CBE3B-48E5-42D2-877D-822278C06833}" dt="2021-12-23T13:01:59.363" v="14671" actId="1076"/>
        <pc:sldMkLst>
          <pc:docMk/>
          <pc:sldMk cId="3410249373" sldId="288"/>
        </pc:sldMkLst>
        <pc:spChg chg="mod">
          <ac:chgData name="noh taehyun" userId="26ea3cd8016ad7de" providerId="LiveId" clId="{505CBE3B-48E5-42D2-877D-822278C06833}" dt="2021-12-23T13:00:37.956" v="14444" actId="20577"/>
          <ac:spMkLst>
            <pc:docMk/>
            <pc:sldMk cId="3410249373" sldId="288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01:53.179" v="14669"/>
          <ac:spMkLst>
            <pc:docMk/>
            <pc:sldMk cId="3410249373" sldId="288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1:59.363" v="14671" actId="1076"/>
          <ac:picMkLst>
            <pc:docMk/>
            <pc:sldMk cId="3410249373" sldId="288"/>
            <ac:picMk id="3" creationId="{1863147F-35C6-4A1F-91A8-521A0430D4E6}"/>
          </ac:picMkLst>
        </pc:picChg>
      </pc:sldChg>
      <pc:sldChg chg="addSp delSp modSp add mod">
        <pc:chgData name="noh taehyun" userId="26ea3cd8016ad7de" providerId="LiveId" clId="{505CBE3B-48E5-42D2-877D-822278C06833}" dt="2021-12-23T13:02:21.148" v="14677" actId="1076"/>
        <pc:sldMkLst>
          <pc:docMk/>
          <pc:sldMk cId="2923744184" sldId="289"/>
        </pc:sldMkLst>
        <pc:picChg chg="del">
          <ac:chgData name="noh taehyun" userId="26ea3cd8016ad7de" providerId="LiveId" clId="{505CBE3B-48E5-42D2-877D-822278C06833}" dt="2021-12-23T13:02:05.387" v="14673" actId="478"/>
          <ac:picMkLst>
            <pc:docMk/>
            <pc:sldMk cId="2923744184" sldId="289"/>
            <ac:picMk id="3" creationId="{1863147F-35C6-4A1F-91A8-521A0430D4E6}"/>
          </ac:picMkLst>
        </pc:picChg>
        <pc:picChg chg="add mod">
          <ac:chgData name="noh taehyun" userId="26ea3cd8016ad7de" providerId="LiveId" clId="{505CBE3B-48E5-42D2-877D-822278C06833}" dt="2021-12-23T13:02:21.148" v="14677" actId="1076"/>
          <ac:picMkLst>
            <pc:docMk/>
            <pc:sldMk cId="2923744184" sldId="289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3T13:03:18.587" v="14687" actId="1076"/>
        <pc:sldMkLst>
          <pc:docMk/>
          <pc:sldMk cId="3211578104" sldId="290"/>
        </pc:sldMkLst>
        <pc:spChg chg="del">
          <ac:chgData name="noh taehyun" userId="26ea3cd8016ad7de" providerId="LiveId" clId="{505CBE3B-48E5-42D2-877D-822278C06833}" dt="2021-12-23T13:03:08.526" v="14682" actId="478"/>
          <ac:spMkLst>
            <pc:docMk/>
            <pc:sldMk cId="3211578104" sldId="290"/>
            <ac:spMk id="10" creationId="{6977B01B-CBE6-4FC6-A9AD-D322C5043188}"/>
          </ac:spMkLst>
        </pc:spChg>
        <pc:picChg chg="add mod">
          <ac:chgData name="noh taehyun" userId="26ea3cd8016ad7de" providerId="LiveId" clId="{505CBE3B-48E5-42D2-877D-822278C06833}" dt="2021-12-23T13:03:18.587" v="14687" actId="1076"/>
          <ac:picMkLst>
            <pc:docMk/>
            <pc:sldMk cId="3211578104" sldId="290"/>
            <ac:picMk id="3" creationId="{6A24360B-4A09-4F29-B559-F87F27A68673}"/>
          </ac:picMkLst>
        </pc:picChg>
        <pc:picChg chg="del">
          <ac:chgData name="noh taehyun" userId="26ea3cd8016ad7de" providerId="LiveId" clId="{505CBE3B-48E5-42D2-877D-822278C06833}" dt="2021-12-23T13:02:55.204" v="14679" actId="478"/>
          <ac:picMkLst>
            <pc:docMk/>
            <pc:sldMk cId="3211578104" sldId="290"/>
            <ac:picMk id="5" creationId="{3B022E1F-4D56-40AE-8C67-B0CDCF43B023}"/>
          </ac:picMkLst>
        </pc:picChg>
      </pc:sldChg>
      <pc:sldChg chg="addSp delSp modSp add mod">
        <pc:chgData name="noh taehyun" userId="26ea3cd8016ad7de" providerId="LiveId" clId="{505CBE3B-48E5-42D2-877D-822278C06833}" dt="2021-12-29T13:25:13.467" v="16050" actId="14100"/>
        <pc:sldMkLst>
          <pc:docMk/>
          <pc:sldMk cId="1321594049" sldId="291"/>
        </pc:sldMkLst>
        <pc:spChg chg="add del mod">
          <ac:chgData name="noh taehyun" userId="26ea3cd8016ad7de" providerId="LiveId" clId="{505CBE3B-48E5-42D2-877D-822278C06833}" dt="2021-12-23T13:10:51.246" v="14741" actId="478"/>
          <ac:spMkLst>
            <pc:docMk/>
            <pc:sldMk cId="1321594049" sldId="291"/>
            <ac:spMk id="2" creationId="{14F92C3E-F0AA-41C2-B2CE-7581D3D8D538}"/>
          </ac:spMkLst>
        </pc:spChg>
        <pc:spChg chg="add mod">
          <ac:chgData name="noh taehyun" userId="26ea3cd8016ad7de" providerId="LiveId" clId="{505CBE3B-48E5-42D2-877D-822278C06833}" dt="2021-12-23T13:05:33.508" v="14705"/>
          <ac:spMkLst>
            <pc:docMk/>
            <pc:sldMk cId="1321594049" sldId="291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04:38.120" v="14689" actId="478"/>
          <ac:picMkLst>
            <pc:docMk/>
            <pc:sldMk cId="1321594049" sldId="291"/>
            <ac:picMk id="3" creationId="{6A24360B-4A09-4F29-B559-F87F27A68673}"/>
          </ac:picMkLst>
        </pc:picChg>
        <pc:picChg chg="add mod">
          <ac:chgData name="noh taehyun" userId="26ea3cd8016ad7de" providerId="LiveId" clId="{505CBE3B-48E5-42D2-877D-822278C06833}" dt="2021-12-23T13:11:22.044" v="14743" actId="1076"/>
          <ac:picMkLst>
            <pc:docMk/>
            <pc:sldMk cId="1321594049" sldId="291"/>
            <ac:picMk id="7" creationId="{C67B76F2-D1F8-4196-AC79-44918564EC23}"/>
          </ac:picMkLst>
        </pc:picChg>
        <pc:picChg chg="add mod">
          <ac:chgData name="noh taehyun" userId="26ea3cd8016ad7de" providerId="LiveId" clId="{505CBE3B-48E5-42D2-877D-822278C06833}" dt="2021-12-29T13:25:13.467" v="16050" actId="14100"/>
          <ac:picMkLst>
            <pc:docMk/>
            <pc:sldMk cId="1321594049" sldId="291"/>
            <ac:picMk id="9" creationId="{4FE4D51D-E24A-474C-BC29-A96E3B875564}"/>
          </ac:picMkLst>
        </pc:picChg>
      </pc:sldChg>
      <pc:sldChg chg="addSp delSp modSp add mod">
        <pc:chgData name="noh taehyun" userId="26ea3cd8016ad7de" providerId="LiveId" clId="{505CBE3B-48E5-42D2-877D-822278C06833}" dt="2021-12-23T13:12:34.532" v="14752" actId="1076"/>
        <pc:sldMkLst>
          <pc:docMk/>
          <pc:sldMk cId="2033754445" sldId="292"/>
        </pc:sldMkLst>
        <pc:picChg chg="add mod">
          <ac:chgData name="noh taehyun" userId="26ea3cd8016ad7de" providerId="LiveId" clId="{505CBE3B-48E5-42D2-877D-822278C06833}" dt="2021-12-23T13:12:31.097" v="14750" actId="1076"/>
          <ac:picMkLst>
            <pc:docMk/>
            <pc:sldMk cId="2033754445" sldId="292"/>
            <ac:picMk id="3" creationId="{719B101B-AA32-4202-8C4B-5FDC1648CC5E}"/>
          </ac:picMkLst>
        </pc:picChg>
        <pc:picChg chg="mod">
          <ac:chgData name="noh taehyun" userId="26ea3cd8016ad7de" providerId="LiveId" clId="{505CBE3B-48E5-42D2-877D-822278C06833}" dt="2021-12-23T13:12:34.532" v="14752" actId="1076"/>
          <ac:picMkLst>
            <pc:docMk/>
            <pc:sldMk cId="2033754445" sldId="292"/>
            <ac:picMk id="7" creationId="{C67B76F2-D1F8-4196-AC79-44918564EC23}"/>
          </ac:picMkLst>
        </pc:picChg>
        <pc:picChg chg="del">
          <ac:chgData name="noh taehyun" userId="26ea3cd8016ad7de" providerId="LiveId" clId="{505CBE3B-48E5-42D2-877D-822278C06833}" dt="2021-12-23T13:11:31.744" v="14747" actId="478"/>
          <ac:picMkLst>
            <pc:docMk/>
            <pc:sldMk cId="2033754445" sldId="292"/>
            <ac:picMk id="9" creationId="{4FE4D51D-E24A-474C-BC29-A96E3B875564}"/>
          </ac:picMkLst>
        </pc:picChg>
      </pc:sldChg>
      <pc:sldChg chg="delSp modSp add mod">
        <pc:chgData name="noh taehyun" userId="26ea3cd8016ad7de" providerId="LiveId" clId="{505CBE3B-48E5-42D2-877D-822278C06833}" dt="2021-12-23T13:12:45.860" v="14757" actId="1076"/>
        <pc:sldMkLst>
          <pc:docMk/>
          <pc:sldMk cId="2495796969" sldId="293"/>
        </pc:sldMkLst>
        <pc:picChg chg="mod">
          <ac:chgData name="noh taehyun" userId="26ea3cd8016ad7de" providerId="LiveId" clId="{505CBE3B-48E5-42D2-877D-822278C06833}" dt="2021-12-23T13:12:45.860" v="14757" actId="1076"/>
          <ac:picMkLst>
            <pc:docMk/>
            <pc:sldMk cId="2495796969" sldId="293"/>
            <ac:picMk id="3" creationId="{719B101B-AA32-4202-8C4B-5FDC1648CC5E}"/>
          </ac:picMkLst>
        </pc:picChg>
        <pc:picChg chg="del">
          <ac:chgData name="noh taehyun" userId="26ea3cd8016ad7de" providerId="LiveId" clId="{505CBE3B-48E5-42D2-877D-822278C06833}" dt="2021-12-23T13:12:39.109" v="14754" actId="478"/>
          <ac:picMkLst>
            <pc:docMk/>
            <pc:sldMk cId="2495796969" sldId="293"/>
            <ac:picMk id="7" creationId="{C67B76F2-D1F8-4196-AC79-44918564EC23}"/>
          </ac:picMkLst>
        </pc:picChg>
      </pc:sldChg>
      <pc:sldChg chg="addSp delSp modSp add mod">
        <pc:chgData name="noh taehyun" userId="26ea3cd8016ad7de" providerId="LiveId" clId="{505CBE3B-48E5-42D2-877D-822278C06833}" dt="2021-12-23T13:17:39.192" v="15045" actId="478"/>
        <pc:sldMkLst>
          <pc:docMk/>
          <pc:sldMk cId="3271324746" sldId="294"/>
        </pc:sldMkLst>
        <pc:spChg chg="mod">
          <ac:chgData name="noh taehyun" userId="26ea3cd8016ad7de" providerId="LiveId" clId="{505CBE3B-48E5-42D2-877D-822278C06833}" dt="2021-12-23T13:13:28.320" v="14778" actId="20577"/>
          <ac:spMkLst>
            <pc:docMk/>
            <pc:sldMk cId="3271324746" sldId="29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3T13:13:46.614" v="14797" actId="20577"/>
          <ac:spMkLst>
            <pc:docMk/>
            <pc:sldMk cId="3271324746" sldId="29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1-12-23T13:16:04.342" v="15038" actId="20577"/>
          <ac:spMkLst>
            <pc:docMk/>
            <pc:sldMk cId="3271324746" sldId="294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13:49.242" v="14798" actId="478"/>
          <ac:picMkLst>
            <pc:docMk/>
            <pc:sldMk cId="3271324746" sldId="294"/>
            <ac:picMk id="3" creationId="{719B101B-AA32-4202-8C4B-5FDC1648CC5E}"/>
          </ac:picMkLst>
        </pc:picChg>
        <pc:picChg chg="add del mod">
          <ac:chgData name="noh taehyun" userId="26ea3cd8016ad7de" providerId="LiveId" clId="{505CBE3B-48E5-42D2-877D-822278C06833}" dt="2021-12-23T13:17:39.192" v="15045" actId="478"/>
          <ac:picMkLst>
            <pc:docMk/>
            <pc:sldMk cId="3271324746" sldId="294"/>
            <ac:picMk id="7" creationId="{E08C080A-62AC-4DA3-B22F-D57FB586B928}"/>
          </ac:picMkLst>
        </pc:picChg>
      </pc:sldChg>
      <pc:sldChg chg="delSp modSp add mod">
        <pc:chgData name="noh taehyun" userId="26ea3cd8016ad7de" providerId="LiveId" clId="{505CBE3B-48E5-42D2-877D-822278C06833}" dt="2021-12-23T13:17:55.972" v="15055" actId="1076"/>
        <pc:sldMkLst>
          <pc:docMk/>
          <pc:sldMk cId="2873239560" sldId="295"/>
        </pc:sldMkLst>
        <pc:spChg chg="mod">
          <ac:chgData name="noh taehyun" userId="26ea3cd8016ad7de" providerId="LiveId" clId="{505CBE3B-48E5-42D2-877D-822278C06833}" dt="2021-12-23T13:17:48.784" v="15052" actId="20577"/>
          <ac:spMkLst>
            <pc:docMk/>
            <pc:sldMk cId="2873239560" sldId="29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3T13:17:42.571" v="15046" actId="478"/>
          <ac:spMkLst>
            <pc:docMk/>
            <pc:sldMk cId="2873239560" sldId="295"/>
            <ac:spMk id="6" creationId="{4F232869-2B5B-4764-AF30-D9964F252200}"/>
          </ac:spMkLst>
        </pc:spChg>
        <pc:picChg chg="mod">
          <ac:chgData name="noh taehyun" userId="26ea3cd8016ad7de" providerId="LiveId" clId="{505CBE3B-48E5-42D2-877D-822278C06833}" dt="2021-12-23T13:17:55.972" v="15055" actId="1076"/>
          <ac:picMkLst>
            <pc:docMk/>
            <pc:sldMk cId="2873239560" sldId="295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19:31.313" v="15062" actId="1076"/>
        <pc:sldMkLst>
          <pc:docMk/>
          <pc:sldMk cId="597369585" sldId="296"/>
        </pc:sldMkLst>
        <pc:spChg chg="mod">
          <ac:chgData name="noh taehyun" userId="26ea3cd8016ad7de" providerId="LiveId" clId="{505CBE3B-48E5-42D2-877D-822278C06833}" dt="2021-12-23T13:19:24.595" v="15059" actId="1076"/>
          <ac:spMkLst>
            <pc:docMk/>
            <pc:sldMk cId="597369585" sldId="296"/>
            <ac:spMk id="5" creationId="{0043BE61-E304-41CD-B1F6-4F67C9428607}"/>
          </ac:spMkLst>
        </pc:spChg>
        <pc:picChg chg="add mod">
          <ac:chgData name="noh taehyun" userId="26ea3cd8016ad7de" providerId="LiveId" clId="{505CBE3B-48E5-42D2-877D-822278C06833}" dt="2021-12-23T13:19:31.313" v="15062" actId="1076"/>
          <ac:picMkLst>
            <pc:docMk/>
            <pc:sldMk cId="597369585" sldId="296"/>
            <ac:picMk id="3" creationId="{83122D1E-D880-4690-94DC-0A30AB41A8C3}"/>
          </ac:picMkLst>
        </pc:picChg>
        <pc:picChg chg="del">
          <ac:chgData name="noh taehyun" userId="26ea3cd8016ad7de" providerId="LiveId" clId="{505CBE3B-48E5-42D2-877D-822278C06833}" dt="2021-12-23T13:19:19.679" v="15057" actId="478"/>
          <ac:picMkLst>
            <pc:docMk/>
            <pc:sldMk cId="597369585" sldId="296"/>
            <ac:picMk id="7" creationId="{E08C080A-62AC-4DA3-B22F-D57FB586B928}"/>
          </ac:picMkLst>
        </pc:picChg>
      </pc:sldChg>
      <pc:sldChg chg="addSp delSp modSp add mod">
        <pc:chgData name="noh taehyun" userId="26ea3cd8016ad7de" providerId="LiveId" clId="{505CBE3B-48E5-42D2-877D-822278C06833}" dt="2021-12-23T13:21:32.121" v="15070" actId="1076"/>
        <pc:sldMkLst>
          <pc:docMk/>
          <pc:sldMk cId="4104898096" sldId="297"/>
        </pc:sldMkLst>
        <pc:spChg chg="del">
          <ac:chgData name="noh taehyun" userId="26ea3cd8016ad7de" providerId="LiveId" clId="{505CBE3B-48E5-42D2-877D-822278C06833}" dt="2021-12-23T13:21:18.053" v="15067" actId="478"/>
          <ac:spMkLst>
            <pc:docMk/>
            <pc:sldMk cId="4104898096" sldId="297"/>
            <ac:spMk id="5" creationId="{0043BE61-E304-41CD-B1F6-4F67C9428607}"/>
          </ac:spMkLst>
        </pc:spChg>
        <pc:picChg chg="del">
          <ac:chgData name="noh taehyun" userId="26ea3cd8016ad7de" providerId="LiveId" clId="{505CBE3B-48E5-42D2-877D-822278C06833}" dt="2021-12-23T13:20:44.033" v="15064" actId="478"/>
          <ac:picMkLst>
            <pc:docMk/>
            <pc:sldMk cId="4104898096" sldId="297"/>
            <ac:picMk id="3" creationId="{83122D1E-D880-4690-94DC-0A30AB41A8C3}"/>
          </ac:picMkLst>
        </pc:picChg>
        <pc:picChg chg="add mod">
          <ac:chgData name="noh taehyun" userId="26ea3cd8016ad7de" providerId="LiveId" clId="{505CBE3B-48E5-42D2-877D-822278C06833}" dt="2021-12-23T13:21:32.121" v="15070" actId="1076"/>
          <ac:picMkLst>
            <pc:docMk/>
            <pc:sldMk cId="4104898096" sldId="297"/>
            <ac:picMk id="6" creationId="{5345CFE9-66EE-4E88-8B65-DE3A795B3A67}"/>
          </ac:picMkLst>
        </pc:picChg>
      </pc:sldChg>
      <pc:sldChg chg="addSp delSp modSp add mod">
        <pc:chgData name="noh taehyun" userId="26ea3cd8016ad7de" providerId="LiveId" clId="{505CBE3B-48E5-42D2-877D-822278C06833}" dt="2021-12-23T13:22:54.129" v="15079" actId="1076"/>
        <pc:sldMkLst>
          <pc:docMk/>
          <pc:sldMk cId="2681272835" sldId="298"/>
        </pc:sldMkLst>
        <pc:picChg chg="add mod">
          <ac:chgData name="noh taehyun" userId="26ea3cd8016ad7de" providerId="LiveId" clId="{505CBE3B-48E5-42D2-877D-822278C06833}" dt="2021-12-23T13:22:54.129" v="15079" actId="1076"/>
          <ac:picMkLst>
            <pc:docMk/>
            <pc:sldMk cId="2681272835" sldId="298"/>
            <ac:picMk id="3" creationId="{84B1C275-C869-4AA5-91CC-C3AFBBB8C168}"/>
          </ac:picMkLst>
        </pc:picChg>
        <pc:picChg chg="del">
          <ac:chgData name="noh taehyun" userId="26ea3cd8016ad7de" providerId="LiveId" clId="{505CBE3B-48E5-42D2-877D-822278C06833}" dt="2021-12-23T13:22:38.153" v="15072" actId="478"/>
          <ac:picMkLst>
            <pc:docMk/>
            <pc:sldMk cId="2681272835" sldId="298"/>
            <ac:picMk id="6" creationId="{5345CFE9-66EE-4E88-8B65-DE3A795B3A67}"/>
          </ac:picMkLst>
        </pc:picChg>
      </pc:sldChg>
      <pc:sldChg chg="addSp modSp add mod ord">
        <pc:chgData name="noh taehyun" userId="26ea3cd8016ad7de" providerId="LiveId" clId="{505CBE3B-48E5-42D2-877D-822278C06833}" dt="2021-12-29T13:41:36.706" v="16051" actId="20577"/>
        <pc:sldMkLst>
          <pc:docMk/>
          <pc:sldMk cId="975912891" sldId="299"/>
        </pc:sldMkLst>
        <pc:spChg chg="mod">
          <ac:chgData name="noh taehyun" userId="26ea3cd8016ad7de" providerId="LiveId" clId="{505CBE3B-48E5-42D2-877D-822278C06833}" dt="2021-12-23T13:24:26.688" v="15116"/>
          <ac:spMkLst>
            <pc:docMk/>
            <pc:sldMk cId="975912891" sldId="299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1-12-29T13:41:36.706" v="16051" actId="20577"/>
          <ac:spMkLst>
            <pc:docMk/>
            <pc:sldMk cId="975912891" sldId="299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3T13:26:30.314" v="15690" actId="1076"/>
          <ac:picMkLst>
            <pc:docMk/>
            <pc:sldMk cId="975912891" sldId="299"/>
            <ac:picMk id="3" creationId="{D3A34C5A-0018-407F-8784-A56A257F4C52}"/>
          </ac:picMkLst>
        </pc:picChg>
      </pc:sldChg>
      <pc:sldChg chg="addSp delSp modSp add mod">
        <pc:chgData name="noh taehyun" userId="26ea3cd8016ad7de" providerId="LiveId" clId="{505CBE3B-48E5-42D2-877D-822278C06833}" dt="2021-12-23T13:27:26.696" v="15748" actId="1076"/>
        <pc:sldMkLst>
          <pc:docMk/>
          <pc:sldMk cId="1120416974" sldId="300"/>
        </pc:sldMkLst>
        <pc:spChg chg="mod">
          <ac:chgData name="noh taehyun" userId="26ea3cd8016ad7de" providerId="LiveId" clId="{505CBE3B-48E5-42D2-877D-822278C06833}" dt="2021-12-23T13:26:50.635" v="15739" actId="20577"/>
          <ac:spMkLst>
            <pc:docMk/>
            <pc:sldMk cId="1120416974" sldId="300"/>
            <ac:spMk id="6" creationId="{4F232869-2B5B-4764-AF30-D9964F252200}"/>
          </ac:spMkLst>
        </pc:spChg>
        <pc:picChg chg="del">
          <ac:chgData name="noh taehyun" userId="26ea3cd8016ad7de" providerId="LiveId" clId="{505CBE3B-48E5-42D2-877D-822278C06833}" dt="2021-12-23T13:27:09.461" v="15744" actId="478"/>
          <ac:picMkLst>
            <pc:docMk/>
            <pc:sldMk cId="1120416974" sldId="300"/>
            <ac:picMk id="3" creationId="{D3A34C5A-0018-407F-8784-A56A257F4C52}"/>
          </ac:picMkLst>
        </pc:picChg>
        <pc:picChg chg="add mod">
          <ac:chgData name="noh taehyun" userId="26ea3cd8016ad7de" providerId="LiveId" clId="{505CBE3B-48E5-42D2-877D-822278C06833}" dt="2021-12-23T13:27:07.880" v="15743" actId="1076"/>
          <ac:picMkLst>
            <pc:docMk/>
            <pc:sldMk cId="1120416974" sldId="300"/>
            <ac:picMk id="7" creationId="{D57315E6-D0BF-4FCA-B768-DE356B282CBC}"/>
          </ac:picMkLst>
        </pc:picChg>
        <pc:picChg chg="add mod">
          <ac:chgData name="noh taehyun" userId="26ea3cd8016ad7de" providerId="LiveId" clId="{505CBE3B-48E5-42D2-877D-822278C06833}" dt="2021-12-23T13:27:26.696" v="15748" actId="1076"/>
          <ac:picMkLst>
            <pc:docMk/>
            <pc:sldMk cId="1120416974" sldId="300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1:54.989" v="15792" actId="1076"/>
        <pc:sldMkLst>
          <pc:docMk/>
          <pc:sldMk cId="1868978675" sldId="301"/>
        </pc:sldMkLst>
        <pc:spChg chg="mod">
          <ac:chgData name="noh taehyun" userId="26ea3cd8016ad7de" providerId="LiveId" clId="{505CBE3B-48E5-42D2-877D-822278C06833}" dt="2021-12-29T12:21:44.107" v="15786" actId="20577"/>
          <ac:spMkLst>
            <pc:docMk/>
            <pc:sldMk cId="1868978675" sldId="301"/>
            <ac:spMk id="6" creationId="{4F232869-2B5B-4764-AF30-D9964F252200}"/>
          </ac:spMkLst>
        </pc:spChg>
        <pc:picChg chg="add mod">
          <ac:chgData name="noh taehyun" userId="26ea3cd8016ad7de" providerId="LiveId" clId="{505CBE3B-48E5-42D2-877D-822278C06833}" dt="2021-12-29T13:01:54.989" v="15792" actId="1076"/>
          <ac:picMkLst>
            <pc:docMk/>
            <pc:sldMk cId="1868978675" sldId="301"/>
            <ac:picMk id="3" creationId="{887CCD49-C03C-4D11-9FB8-89D53A2DD824}"/>
          </ac:picMkLst>
        </pc:picChg>
        <pc:picChg chg="del">
          <ac:chgData name="noh taehyun" userId="26ea3cd8016ad7de" providerId="LiveId" clId="{505CBE3B-48E5-42D2-877D-822278C06833}" dt="2021-12-29T12:21:24.472" v="15751" actId="478"/>
          <ac:picMkLst>
            <pc:docMk/>
            <pc:sldMk cId="1868978675" sldId="301"/>
            <ac:picMk id="7" creationId="{D57315E6-D0BF-4FCA-B768-DE356B282CBC}"/>
          </ac:picMkLst>
        </pc:picChg>
        <pc:picChg chg="del">
          <ac:chgData name="noh taehyun" userId="26ea3cd8016ad7de" providerId="LiveId" clId="{505CBE3B-48E5-42D2-877D-822278C06833}" dt="2021-12-29T12:21:26.956" v="15752" actId="478"/>
          <ac:picMkLst>
            <pc:docMk/>
            <pc:sldMk cId="1868978675" sldId="301"/>
            <ac:picMk id="9" creationId="{25801E7F-23E5-4327-9A19-4A9A3A631B33}"/>
          </ac:picMkLst>
        </pc:picChg>
      </pc:sldChg>
      <pc:sldChg chg="addSp delSp modSp add mod">
        <pc:chgData name="noh taehyun" userId="26ea3cd8016ad7de" providerId="LiveId" clId="{505CBE3B-48E5-42D2-877D-822278C06833}" dt="2021-12-29T13:02:44.094" v="15797" actId="1076"/>
        <pc:sldMkLst>
          <pc:docMk/>
          <pc:sldMk cId="743226973" sldId="302"/>
        </pc:sldMkLst>
        <pc:spChg chg="add mod">
          <ac:chgData name="noh taehyun" userId="26ea3cd8016ad7de" providerId="LiveId" clId="{505CBE3B-48E5-42D2-877D-822278C06833}" dt="2021-12-29T13:02:44.094" v="15797" actId="1076"/>
          <ac:spMkLst>
            <pc:docMk/>
            <pc:sldMk cId="743226973" sldId="302"/>
            <ac:spMk id="7" creationId="{92581978-AAE7-4DDE-BA89-3D1A9FC43F80}"/>
          </ac:spMkLst>
        </pc:spChg>
        <pc:picChg chg="del">
          <ac:chgData name="noh taehyun" userId="26ea3cd8016ad7de" providerId="LiveId" clId="{505CBE3B-48E5-42D2-877D-822278C06833}" dt="2021-12-29T13:02:00.159" v="15794" actId="478"/>
          <ac:picMkLst>
            <pc:docMk/>
            <pc:sldMk cId="743226973" sldId="302"/>
            <ac:picMk id="3" creationId="{887CCD49-C03C-4D11-9FB8-89D53A2DD824}"/>
          </ac:picMkLst>
        </pc:picChg>
      </pc:sldChg>
      <pc:sldChg chg="addSp delSp modSp add mod">
        <pc:chgData name="noh taehyun" userId="26ea3cd8016ad7de" providerId="LiveId" clId="{505CBE3B-48E5-42D2-877D-822278C06833}" dt="2021-12-29T13:03:27.357" v="15805" actId="1076"/>
        <pc:sldMkLst>
          <pc:docMk/>
          <pc:sldMk cId="1761657969" sldId="303"/>
        </pc:sldMkLst>
        <pc:spChg chg="del">
          <ac:chgData name="noh taehyun" userId="26ea3cd8016ad7de" providerId="LiveId" clId="{505CBE3B-48E5-42D2-877D-822278C06833}" dt="2021-12-29T13:02:55.399" v="15799" actId="478"/>
          <ac:spMkLst>
            <pc:docMk/>
            <pc:sldMk cId="1761657969" sldId="303"/>
            <ac:spMk id="7" creationId="{92581978-AAE7-4DDE-BA89-3D1A9FC43F80}"/>
          </ac:spMkLst>
        </pc:spChg>
        <pc:spChg chg="add mod">
          <ac:chgData name="noh taehyun" userId="26ea3cd8016ad7de" providerId="LiveId" clId="{505CBE3B-48E5-42D2-877D-822278C06833}" dt="2021-12-29T13:03:27.357" v="15805" actId="1076"/>
          <ac:spMkLst>
            <pc:docMk/>
            <pc:sldMk cId="1761657969" sldId="303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4:05.077" v="15811" actId="1076"/>
        <pc:sldMkLst>
          <pc:docMk/>
          <pc:sldMk cId="2027944484" sldId="304"/>
        </pc:sldMkLst>
        <pc:spChg chg="add mod">
          <ac:chgData name="noh taehyun" userId="26ea3cd8016ad7de" providerId="LiveId" clId="{505CBE3B-48E5-42D2-877D-822278C06833}" dt="2021-12-29T13:04:05.077" v="15811" actId="1076"/>
          <ac:spMkLst>
            <pc:docMk/>
            <pc:sldMk cId="2027944484" sldId="304"/>
            <ac:spMk id="7" creationId="{697E042E-3E7A-4684-A682-A25FEE794DC9}"/>
          </ac:spMkLst>
        </pc:spChg>
        <pc:spChg chg="del">
          <ac:chgData name="noh taehyun" userId="26ea3cd8016ad7de" providerId="LiveId" clId="{505CBE3B-48E5-42D2-877D-822278C06833}" dt="2021-12-29T13:03:37.387" v="15807" actId="478"/>
          <ac:spMkLst>
            <pc:docMk/>
            <pc:sldMk cId="2027944484" sldId="304"/>
            <ac:spMk id="8" creationId="{2F5E4171-7EBB-4F97-BB4F-5760E1B3B50D}"/>
          </ac:spMkLst>
        </pc:spChg>
      </pc:sldChg>
      <pc:sldChg chg="addSp delSp modSp add mod">
        <pc:chgData name="noh taehyun" userId="26ea3cd8016ad7de" providerId="LiveId" clId="{505CBE3B-48E5-42D2-877D-822278C06833}" dt="2021-12-29T13:06:47.188" v="15872" actId="1076"/>
        <pc:sldMkLst>
          <pc:docMk/>
          <pc:sldMk cId="1167283628" sldId="305"/>
        </pc:sldMkLst>
        <pc:spChg chg="mod">
          <ac:chgData name="noh taehyun" userId="26ea3cd8016ad7de" providerId="LiveId" clId="{505CBE3B-48E5-42D2-877D-822278C06833}" dt="2021-12-29T13:06:02.696" v="15834" actId="20577"/>
          <ac:spMkLst>
            <pc:docMk/>
            <pc:sldMk cId="1167283628" sldId="305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1-12-29T13:06:23.325" v="15866"/>
          <ac:spMkLst>
            <pc:docMk/>
            <pc:sldMk cId="1167283628" sldId="305"/>
            <ac:spMk id="5" creationId="{0043BE61-E304-41CD-B1F6-4F67C9428607}"/>
          </ac:spMkLst>
        </pc:spChg>
        <pc:spChg chg="del">
          <ac:chgData name="noh taehyun" userId="26ea3cd8016ad7de" providerId="LiveId" clId="{505CBE3B-48E5-42D2-877D-822278C06833}" dt="2021-12-29T13:06:30.099" v="15868" actId="478"/>
          <ac:spMkLst>
            <pc:docMk/>
            <pc:sldMk cId="1167283628" sldId="305"/>
            <ac:spMk id="6" creationId="{4F232869-2B5B-4764-AF30-D9964F252200}"/>
          </ac:spMkLst>
        </pc:spChg>
        <pc:spChg chg="del">
          <ac:chgData name="noh taehyun" userId="26ea3cd8016ad7de" providerId="LiveId" clId="{505CBE3B-48E5-42D2-877D-822278C06833}" dt="2021-12-29T13:06:26.791" v="15867" actId="478"/>
          <ac:spMkLst>
            <pc:docMk/>
            <pc:sldMk cId="1167283628" sldId="305"/>
            <ac:spMk id="7" creationId="{697E042E-3E7A-4684-A682-A25FEE794DC9}"/>
          </ac:spMkLst>
        </pc:spChg>
        <pc:picChg chg="add mod">
          <ac:chgData name="noh taehyun" userId="26ea3cd8016ad7de" providerId="LiveId" clId="{505CBE3B-48E5-42D2-877D-822278C06833}" dt="2021-12-29T13:06:47.188" v="15872" actId="1076"/>
          <ac:picMkLst>
            <pc:docMk/>
            <pc:sldMk cId="1167283628" sldId="305"/>
            <ac:picMk id="3" creationId="{825CD6C3-7564-4707-A042-DF4B39968FCA}"/>
          </ac:picMkLst>
        </pc:picChg>
      </pc:sldChg>
      <pc:sldChg chg="addSp delSp modSp add mod">
        <pc:chgData name="noh taehyun" userId="26ea3cd8016ad7de" providerId="LiveId" clId="{505CBE3B-48E5-42D2-877D-822278C06833}" dt="2022-01-05T12:30:06.953" v="16422" actId="14100"/>
        <pc:sldMkLst>
          <pc:docMk/>
          <pc:sldMk cId="3870117308" sldId="306"/>
        </pc:sldMkLst>
        <pc:spChg chg="add mod">
          <ac:chgData name="noh taehyun" userId="26ea3cd8016ad7de" providerId="LiveId" clId="{505CBE3B-48E5-42D2-877D-822278C06833}" dt="2021-12-29T13:08:40.613" v="15931"/>
          <ac:spMkLst>
            <pc:docMk/>
            <pc:sldMk cId="3870117308" sldId="306"/>
            <ac:spMk id="12" creationId="{7BBF2000-ED66-483A-B269-FC39926C9095}"/>
          </ac:spMkLst>
        </pc:spChg>
        <pc:spChg chg="add mod ord">
          <ac:chgData name="noh taehyun" userId="26ea3cd8016ad7de" providerId="LiveId" clId="{505CBE3B-48E5-42D2-877D-822278C06833}" dt="2021-12-29T13:56:54.313" v="16052" actId="1076"/>
          <ac:spMkLst>
            <pc:docMk/>
            <pc:sldMk cId="3870117308" sldId="306"/>
            <ac:spMk id="15" creationId="{EF1ACFA6-35C9-497A-95CF-078089A19C43}"/>
          </ac:spMkLst>
        </pc:spChg>
        <pc:spChg chg="add mod">
          <ac:chgData name="noh taehyun" userId="26ea3cd8016ad7de" providerId="LiveId" clId="{505CBE3B-48E5-42D2-877D-822278C06833}" dt="2021-12-29T13:12:51.645" v="16029" actId="1076"/>
          <ac:spMkLst>
            <pc:docMk/>
            <pc:sldMk cId="3870117308" sldId="306"/>
            <ac:spMk id="16" creationId="{0BEFE3FC-22C7-40B8-BC15-11A2E1669A60}"/>
          </ac:spMkLst>
        </pc:spChg>
        <pc:spChg chg="add mod">
          <ac:chgData name="noh taehyun" userId="26ea3cd8016ad7de" providerId="LiveId" clId="{505CBE3B-48E5-42D2-877D-822278C06833}" dt="2021-12-29T13:10:00.410" v="16022" actId="1038"/>
          <ac:spMkLst>
            <pc:docMk/>
            <pc:sldMk cId="3870117308" sldId="306"/>
            <ac:spMk id="17" creationId="{703E27AE-C9E5-47D4-98BB-7021A5C5DEDA}"/>
          </ac:spMkLst>
        </pc:spChg>
        <pc:spChg chg="add mod">
          <ac:chgData name="noh taehyun" userId="26ea3cd8016ad7de" providerId="LiveId" clId="{505CBE3B-48E5-42D2-877D-822278C06833}" dt="2022-01-05T12:29:26.449" v="16295" actId="1076"/>
          <ac:spMkLst>
            <pc:docMk/>
            <pc:sldMk cId="3870117308" sldId="306"/>
            <ac:spMk id="20" creationId="{EAD8C8B0-6A18-4CC3-9190-CD3ED07EC8C6}"/>
          </ac:spMkLst>
        </pc:spChg>
        <pc:spChg chg="add mod">
          <ac:chgData name="noh taehyun" userId="26ea3cd8016ad7de" providerId="LiveId" clId="{505CBE3B-48E5-42D2-877D-822278C06833}" dt="2021-12-29T13:10:30.446" v="16026" actId="1076"/>
          <ac:spMkLst>
            <pc:docMk/>
            <pc:sldMk cId="3870117308" sldId="306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2-01-05T12:29:37.105" v="16299" actId="20577"/>
          <ac:spMkLst>
            <pc:docMk/>
            <pc:sldMk cId="3870117308" sldId="306"/>
            <ac:spMk id="23" creationId="{7B559F3B-A9F4-429E-BC72-1F03B35698E3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4" creationId="{CDF4C73B-197E-4168-A28D-7CCF757C8F84}"/>
          </ac:spMkLst>
        </pc:spChg>
        <pc:spChg chg="add mod">
          <ac:chgData name="noh taehyun" userId="26ea3cd8016ad7de" providerId="LiveId" clId="{505CBE3B-48E5-42D2-877D-822278C06833}" dt="2022-01-05T12:29:49.939" v="16420" actId="1038"/>
          <ac:spMkLst>
            <pc:docMk/>
            <pc:sldMk cId="3870117308" sldId="306"/>
            <ac:spMk id="25" creationId="{BE3603D4-B6FA-495A-817C-5EC9CB48815B}"/>
          </ac:spMkLst>
        </pc:spChg>
        <pc:picChg chg="del">
          <ac:chgData name="noh taehyun" userId="26ea3cd8016ad7de" providerId="LiveId" clId="{505CBE3B-48E5-42D2-877D-822278C06833}" dt="2021-12-29T13:06:53.654" v="15874" actId="478"/>
          <ac:picMkLst>
            <pc:docMk/>
            <pc:sldMk cId="3870117308" sldId="306"/>
            <ac:picMk id="3" creationId="{825CD6C3-7564-4707-A042-DF4B39968FCA}"/>
          </ac:picMkLst>
        </pc:picChg>
        <pc:cxnChg chg="add del">
          <ac:chgData name="noh taehyun" userId="26ea3cd8016ad7de" providerId="LiveId" clId="{505CBE3B-48E5-42D2-877D-822278C06833}" dt="2021-12-29T13:07:39.856" v="15876" actId="11529"/>
          <ac:cxnSpMkLst>
            <pc:docMk/>
            <pc:sldMk cId="3870117308" sldId="306"/>
            <ac:cxnSpMk id="6" creationId="{FFA0F456-E5A1-4906-80A6-79431CCDEB0F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8" creationId="{D633384C-8FF4-4C33-A246-D44CC2BF6F1A}"/>
          </ac:cxnSpMkLst>
        </pc:cxnChg>
        <pc:cxnChg chg="add mod">
          <ac:chgData name="noh taehyun" userId="26ea3cd8016ad7de" providerId="LiveId" clId="{505CBE3B-48E5-42D2-877D-822278C06833}" dt="2021-12-29T13:08:18.478" v="15905" actId="1036"/>
          <ac:cxnSpMkLst>
            <pc:docMk/>
            <pc:sldMk cId="3870117308" sldId="306"/>
            <ac:cxnSpMk id="10" creationId="{475225E0-EDCF-48BA-9FCD-99D81BFDA4CC}"/>
          </ac:cxnSpMkLst>
        </pc:cxnChg>
        <pc:cxnChg chg="add mod">
          <ac:chgData name="noh taehyun" userId="26ea3cd8016ad7de" providerId="LiveId" clId="{505CBE3B-48E5-42D2-877D-822278C06833}" dt="2022-01-05T12:30:06.953" v="16422" actId="14100"/>
          <ac:cxnSpMkLst>
            <pc:docMk/>
            <pc:sldMk cId="3870117308" sldId="306"/>
            <ac:cxnSpMk id="14" creationId="{325F0292-3A7F-4148-9E80-D9403F971DC0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8" creationId="{0FAA8DEA-3CA2-4B45-98F0-53DF49B13D55}"/>
          </ac:cxnSpMkLst>
        </pc:cxnChg>
        <pc:cxnChg chg="add mod">
          <ac:chgData name="noh taehyun" userId="26ea3cd8016ad7de" providerId="LiveId" clId="{505CBE3B-48E5-42D2-877D-822278C06833}" dt="2021-12-29T13:10:00.410" v="16022" actId="1038"/>
          <ac:cxnSpMkLst>
            <pc:docMk/>
            <pc:sldMk cId="3870117308" sldId="306"/>
            <ac:cxnSpMk id="19" creationId="{D832F655-05BF-486B-A41D-F85289751C8E}"/>
          </ac:cxnSpMkLst>
        </pc:cxnChg>
        <pc:cxnChg chg="add mod">
          <ac:chgData name="noh taehyun" userId="26ea3cd8016ad7de" providerId="LiveId" clId="{505CBE3B-48E5-42D2-877D-822278C06833}" dt="2021-12-29T13:10:15.885" v="16024" actId="13822"/>
          <ac:cxnSpMkLst>
            <pc:docMk/>
            <pc:sldMk cId="3870117308" sldId="306"/>
            <ac:cxnSpMk id="21" creationId="{F88AE309-C904-4A99-89B7-F70C3094B6A0}"/>
          </ac:cxnSpMkLst>
        </pc:cxnChg>
      </pc:sldChg>
      <pc:sldChg chg="addSp delSp modSp add mod">
        <pc:chgData name="noh taehyun" userId="26ea3cd8016ad7de" providerId="LiveId" clId="{505CBE3B-48E5-42D2-877D-822278C06833}" dt="2021-12-30T13:55:08.597" v="16280" actId="6549"/>
        <pc:sldMkLst>
          <pc:docMk/>
          <pc:sldMk cId="3779155397" sldId="307"/>
        </pc:sldMkLst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2" creationId="{7BBF2000-ED66-483A-B269-FC39926C9095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5" creationId="{EF1ACFA6-35C9-497A-95CF-078089A19C4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6" creationId="{0BEFE3FC-22C7-40B8-BC15-11A2E1669A60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17" creationId="{703E27AE-C9E5-47D4-98BB-7021A5C5DEDA}"/>
          </ac:spMkLst>
        </pc:spChg>
        <pc:spChg chg="add del mod">
          <ac:chgData name="noh taehyun" userId="26ea3cd8016ad7de" providerId="LiveId" clId="{505CBE3B-48E5-42D2-877D-822278C06833}" dt="2021-12-30T13:32:29.107" v="16228" actId="478"/>
          <ac:spMkLst>
            <pc:docMk/>
            <pc:sldMk cId="3779155397" sldId="307"/>
            <ac:spMk id="20" creationId="{299C7817-A198-49C9-89CC-4145ECFF6E13}"/>
          </ac:spMkLst>
        </pc:spChg>
        <pc:spChg chg="del">
          <ac:chgData name="noh taehyun" userId="26ea3cd8016ad7de" providerId="LiveId" clId="{505CBE3B-48E5-42D2-877D-822278C06833}" dt="2021-12-29T13:10:56.138" v="16028" actId="478"/>
          <ac:spMkLst>
            <pc:docMk/>
            <pc:sldMk cId="3779155397" sldId="307"/>
            <ac:spMk id="22" creationId="{16550306-99F9-4256-95CB-EE4E036ACB8B}"/>
          </ac:spMkLst>
        </pc:spChg>
        <pc:spChg chg="add mod">
          <ac:chgData name="noh taehyun" userId="26ea3cd8016ad7de" providerId="LiveId" clId="{505CBE3B-48E5-42D2-877D-822278C06833}" dt="2021-12-30T13:55:08.597" v="16280" actId="6549"/>
          <ac:spMkLst>
            <pc:docMk/>
            <pc:sldMk cId="3779155397" sldId="307"/>
            <ac:spMk id="23" creationId="{93CD3957-FF22-4876-B9AA-D48D3E7D7522}"/>
          </ac:spMkLst>
        </pc:sp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8" creationId="{D633384C-8FF4-4C33-A246-D44CC2BF6F1A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0" creationId="{475225E0-EDCF-48BA-9FCD-99D81BFDA4CC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4" creationId="{325F0292-3A7F-4148-9E80-D9403F971DC0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8" creationId="{0FAA8DEA-3CA2-4B45-98F0-53DF49B13D55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19" creationId="{D832F655-05BF-486B-A41D-F85289751C8E}"/>
          </ac:cxnSpMkLst>
        </pc:cxnChg>
        <pc:cxnChg chg="del">
          <ac:chgData name="noh taehyun" userId="26ea3cd8016ad7de" providerId="LiveId" clId="{505CBE3B-48E5-42D2-877D-822278C06833}" dt="2021-12-29T13:10:56.138" v="16028" actId="478"/>
          <ac:cxnSpMkLst>
            <pc:docMk/>
            <pc:sldMk cId="3779155397" sldId="307"/>
            <ac:cxnSpMk id="21" creationId="{F88AE309-C904-4A99-89B7-F70C3094B6A0}"/>
          </ac:cxnSpMkLst>
        </pc:cxnChg>
      </pc:sldChg>
      <pc:sldChg chg="modSp add mod ord">
        <pc:chgData name="noh taehyun" userId="26ea3cd8016ad7de" providerId="LiveId" clId="{505CBE3B-48E5-42D2-877D-822278C06833}" dt="2021-12-30T12:56:12.924" v="16170" actId="207"/>
        <pc:sldMkLst>
          <pc:docMk/>
          <pc:sldMk cId="3179505142" sldId="308"/>
        </pc:sldMkLst>
        <pc:spChg chg="mod">
          <ac:chgData name="noh taehyun" userId="26ea3cd8016ad7de" providerId="LiveId" clId="{505CBE3B-48E5-42D2-877D-822278C06833}" dt="2021-12-30T12:56:12.924" v="16170" actId="207"/>
          <ac:spMkLst>
            <pc:docMk/>
            <pc:sldMk cId="3179505142" sldId="308"/>
            <ac:spMk id="20" creationId="{299C7817-A198-49C9-89CC-4145ECFF6E13}"/>
          </ac:spMkLst>
        </pc:spChg>
      </pc:sldChg>
      <pc:sldChg chg="addSp delSp modSp add mod">
        <pc:chgData name="noh taehyun" userId="26ea3cd8016ad7de" providerId="LiveId" clId="{505CBE3B-48E5-42D2-877D-822278C06833}" dt="2021-12-30T14:00:22.482" v="16284" actId="20577"/>
        <pc:sldMkLst>
          <pc:docMk/>
          <pc:sldMk cId="81965942" sldId="309"/>
        </pc:sldMkLst>
        <pc:spChg chg="add mod">
          <ac:chgData name="noh taehyun" userId="26ea3cd8016ad7de" providerId="LiveId" clId="{505CBE3B-48E5-42D2-877D-822278C06833}" dt="2021-12-30T14:00:22.482" v="16284" actId="20577"/>
          <ac:spMkLst>
            <pc:docMk/>
            <pc:sldMk cId="81965942" sldId="309"/>
            <ac:spMk id="6" creationId="{B23AF03C-1B2D-4555-A251-94388AF2652C}"/>
          </ac:spMkLst>
        </pc:spChg>
        <pc:spChg chg="del">
          <ac:chgData name="noh taehyun" userId="26ea3cd8016ad7de" providerId="LiveId" clId="{505CBE3B-48E5-42D2-877D-822278C06833}" dt="2021-12-30T13:33:22.658" v="16236" actId="478"/>
          <ac:spMkLst>
            <pc:docMk/>
            <pc:sldMk cId="81965942" sldId="309"/>
            <ac:spMk id="23" creationId="{93CD3957-FF22-4876-B9AA-D48D3E7D7522}"/>
          </ac:spMkLst>
        </pc:spChg>
      </pc:sldChg>
      <pc:sldChg chg="addSp delSp modSp add mod">
        <pc:chgData name="noh taehyun" userId="26ea3cd8016ad7de" providerId="LiveId" clId="{505CBE3B-48E5-42D2-877D-822278C06833}" dt="2021-12-30T14:07:23.036" v="16288" actId="20577"/>
        <pc:sldMkLst>
          <pc:docMk/>
          <pc:sldMk cId="793529108" sldId="310"/>
        </pc:sldMkLst>
        <pc:spChg chg="del">
          <ac:chgData name="noh taehyun" userId="26ea3cd8016ad7de" providerId="LiveId" clId="{505CBE3B-48E5-42D2-877D-822278C06833}" dt="2021-12-30T13:35:30.145" v="16254" actId="478"/>
          <ac:spMkLst>
            <pc:docMk/>
            <pc:sldMk cId="793529108" sldId="310"/>
            <ac:spMk id="6" creationId="{B23AF03C-1B2D-4555-A251-94388AF2652C}"/>
          </ac:spMkLst>
        </pc:spChg>
        <pc:spChg chg="add mod">
          <ac:chgData name="noh taehyun" userId="26ea3cd8016ad7de" providerId="LiveId" clId="{505CBE3B-48E5-42D2-877D-822278C06833}" dt="2021-12-30T14:07:23.036" v="16288" actId="20577"/>
          <ac:spMkLst>
            <pc:docMk/>
            <pc:sldMk cId="793529108" sldId="310"/>
            <ac:spMk id="7" creationId="{1C78AE0C-DC75-4654-A93A-9A73C5F76D5A}"/>
          </ac:spMkLst>
        </pc:spChg>
        <pc:spChg chg="add mod">
          <ac:chgData name="noh taehyun" userId="26ea3cd8016ad7de" providerId="LiveId" clId="{505CBE3B-48E5-42D2-877D-822278C06833}" dt="2021-12-30T13:36:43.166" v="16279" actId="1076"/>
          <ac:spMkLst>
            <pc:docMk/>
            <pc:sldMk cId="793529108" sldId="310"/>
            <ac:spMk id="8" creationId="{ADE9875C-C65F-41BB-B917-20A3044256F0}"/>
          </ac:spMkLst>
        </pc:spChg>
      </pc:sldChg>
      <pc:sldChg chg="addSp delSp modSp add mod">
        <pc:chgData name="noh taehyun" userId="26ea3cd8016ad7de" providerId="LiveId" clId="{505CBE3B-48E5-42D2-877D-822278C06833}" dt="2022-01-05T12:37:36.631" v="16461" actId="1036"/>
        <pc:sldMkLst>
          <pc:docMk/>
          <pc:sldMk cId="3243510498" sldId="311"/>
        </pc:sldMkLst>
        <pc:spChg chg="del mod">
          <ac:chgData name="noh taehyun" userId="26ea3cd8016ad7de" providerId="LiveId" clId="{505CBE3B-48E5-42D2-877D-822278C06833}" dt="2022-01-05T12:35:48.108" v="16442" actId="478"/>
          <ac:spMkLst>
            <pc:docMk/>
            <pc:sldMk cId="3243510498" sldId="311"/>
            <ac:spMk id="7" creationId="{1C78AE0C-DC75-4654-A93A-9A73C5F76D5A}"/>
          </ac:spMkLst>
        </pc:spChg>
        <pc:spChg chg="mod">
          <ac:chgData name="noh taehyun" userId="26ea3cd8016ad7de" providerId="LiveId" clId="{505CBE3B-48E5-42D2-877D-822278C06833}" dt="2022-01-05T12:35:39.449" v="16440" actId="1076"/>
          <ac:spMkLst>
            <pc:docMk/>
            <pc:sldMk cId="3243510498" sldId="311"/>
            <ac:spMk id="8" creationId="{ADE9875C-C65F-41BB-B917-20A3044256F0}"/>
          </ac:spMkLst>
        </pc:spChg>
        <pc:spChg chg="add mod">
          <ac:chgData name="noh taehyun" userId="26ea3cd8016ad7de" providerId="LiveId" clId="{505CBE3B-48E5-42D2-877D-822278C06833}" dt="2022-01-05T12:37:36.631" v="16461" actId="1036"/>
          <ac:spMkLst>
            <pc:docMk/>
            <pc:sldMk cId="3243510498" sldId="311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37:49.506" v="16463" actId="1076"/>
        <pc:sldMkLst>
          <pc:docMk/>
          <pc:sldMk cId="2019311348" sldId="312"/>
        </pc:sldMkLst>
        <pc:spChg chg="add mod">
          <ac:chgData name="noh taehyun" userId="26ea3cd8016ad7de" providerId="LiveId" clId="{505CBE3B-48E5-42D2-877D-822278C06833}" dt="2022-01-05T12:37:49.506" v="16463" actId="1076"/>
          <ac:spMkLst>
            <pc:docMk/>
            <pc:sldMk cId="2019311348" sldId="312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37:16.804" v="16447" actId="478"/>
          <ac:spMkLst>
            <pc:docMk/>
            <pc:sldMk cId="2019311348" sldId="312"/>
            <ac:spMk id="9" creationId="{48C21411-8CB4-4D92-B673-CBE601EE1998}"/>
          </ac:spMkLst>
        </pc:spChg>
      </pc:sldChg>
      <pc:sldChg chg="addSp delSp modSp add mod">
        <pc:chgData name="noh taehyun" userId="26ea3cd8016ad7de" providerId="LiveId" clId="{505CBE3B-48E5-42D2-877D-822278C06833}" dt="2022-01-05T12:46:46.233" v="16690" actId="1076"/>
        <pc:sldMkLst>
          <pc:docMk/>
          <pc:sldMk cId="3581530884" sldId="313"/>
        </pc:sldMkLst>
        <pc:spChg chg="mod">
          <ac:chgData name="noh taehyun" userId="26ea3cd8016ad7de" providerId="LiveId" clId="{505CBE3B-48E5-42D2-877D-822278C06833}" dt="2022-01-05T12:40:59.396" v="16492"/>
          <ac:spMkLst>
            <pc:docMk/>
            <pc:sldMk cId="3581530884" sldId="313"/>
            <ac:spMk id="5" creationId="{0043BE61-E304-41CD-B1F6-4F67C9428607}"/>
          </ac:spMkLst>
        </pc:spChg>
        <pc:spChg chg="add del mod">
          <ac:chgData name="noh taehyun" userId="26ea3cd8016ad7de" providerId="LiveId" clId="{505CBE3B-48E5-42D2-877D-822278C06833}" dt="2022-01-05T12:46:39.562" v="16689" actId="478"/>
          <ac:spMkLst>
            <pc:docMk/>
            <pc:sldMk cId="3581530884" sldId="313"/>
            <ac:spMk id="6" creationId="{C2EE2C58-0AA8-4253-B33E-1D0FE35DF74C}"/>
          </ac:spMkLst>
        </pc:spChg>
        <pc:spChg chg="del">
          <ac:chgData name="noh taehyun" userId="26ea3cd8016ad7de" providerId="LiveId" clId="{505CBE3B-48E5-42D2-877D-822278C06833}" dt="2022-01-05T12:41:03.292" v="16493" actId="478"/>
          <ac:spMkLst>
            <pc:docMk/>
            <pc:sldMk cId="3581530884" sldId="313"/>
            <ac:spMk id="7" creationId="{6C8F9158-1F66-420E-8513-EDDC0F0EF3D6}"/>
          </ac:spMkLst>
        </pc:spChg>
        <pc:spChg chg="del">
          <ac:chgData name="noh taehyun" userId="26ea3cd8016ad7de" providerId="LiveId" clId="{505CBE3B-48E5-42D2-877D-822278C06833}" dt="2022-01-05T12:41:20.059" v="16496" actId="478"/>
          <ac:spMkLst>
            <pc:docMk/>
            <pc:sldMk cId="3581530884" sldId="313"/>
            <ac:spMk id="8" creationId="{ADE9875C-C65F-41BB-B917-20A3044256F0}"/>
          </ac:spMkLst>
        </pc:spChg>
        <pc:graphicFrameChg chg="add mod modGraphic">
          <ac:chgData name="noh taehyun" userId="26ea3cd8016ad7de" providerId="LiveId" clId="{505CBE3B-48E5-42D2-877D-822278C06833}" dt="2022-01-05T12:46:46.233" v="16690" actId="1076"/>
          <ac:graphicFrameMkLst>
            <pc:docMk/>
            <pc:sldMk cId="3581530884" sldId="313"/>
            <ac:graphicFrameMk id="12" creationId="{4F2AE07F-9E68-40AE-A813-FED4944F8FA9}"/>
          </ac:graphicFrameMkLst>
        </pc:graphicFrameChg>
      </pc:sldChg>
      <pc:sldChg chg="addSp delSp modSp add mod">
        <pc:chgData name="noh taehyun" userId="26ea3cd8016ad7de" providerId="LiveId" clId="{505CBE3B-48E5-42D2-877D-822278C06833}" dt="2022-01-12T13:50:35.526" v="18167" actId="1076"/>
        <pc:sldMkLst>
          <pc:docMk/>
          <pc:sldMk cId="935127087" sldId="314"/>
        </pc:sldMkLst>
        <pc:spChg chg="mod">
          <ac:chgData name="noh taehyun" userId="26ea3cd8016ad7de" providerId="LiveId" clId="{505CBE3B-48E5-42D2-877D-822278C06833}" dt="2022-01-12T12:17:53.851" v="16711" actId="20577"/>
          <ac:spMkLst>
            <pc:docMk/>
            <pc:sldMk cId="935127087" sldId="314"/>
            <ac:spMk id="4" creationId="{0ADD3736-29C5-49A6-8C10-696896947644}"/>
          </ac:spMkLst>
        </pc:spChg>
        <pc:spChg chg="mod">
          <ac:chgData name="noh taehyun" userId="26ea3cd8016ad7de" providerId="LiveId" clId="{505CBE3B-48E5-42D2-877D-822278C06833}" dt="2022-01-12T12:27:06.954" v="16755" actId="20577"/>
          <ac:spMkLst>
            <pc:docMk/>
            <pc:sldMk cId="935127087" sldId="314"/>
            <ac:spMk id="5" creationId="{0043BE61-E304-41CD-B1F6-4F67C9428607}"/>
          </ac:spMkLst>
        </pc:spChg>
        <pc:spChg chg="add mod">
          <ac:chgData name="noh taehyun" userId="26ea3cd8016ad7de" providerId="LiveId" clId="{505CBE3B-48E5-42D2-877D-822278C06833}" dt="2022-01-12T12:57:08.787" v="17314" actId="20577"/>
          <ac:spMkLst>
            <pc:docMk/>
            <pc:sldMk cId="935127087" sldId="314"/>
            <ac:spMk id="6" creationId="{4FCCA8C6-75EE-4C51-B2AD-654CB218663D}"/>
          </ac:spMkLst>
        </pc:spChg>
        <pc:spChg chg="add del mod">
          <ac:chgData name="noh taehyun" userId="26ea3cd8016ad7de" providerId="LiveId" clId="{505CBE3B-48E5-42D2-877D-822278C06833}" dt="2022-01-12T12:57:34.115" v="17316" actId="478"/>
          <ac:spMkLst>
            <pc:docMk/>
            <pc:sldMk cId="935127087" sldId="314"/>
            <ac:spMk id="7" creationId="{5CB3512C-6D93-41EA-A694-EA6406B4E902}"/>
          </ac:spMkLst>
        </pc:spChg>
        <pc:spChg chg="add mod">
          <ac:chgData name="noh taehyun" userId="26ea3cd8016ad7de" providerId="LiveId" clId="{505CBE3B-48E5-42D2-877D-822278C06833}" dt="2022-01-12T12:57:53.288" v="17389" actId="20577"/>
          <ac:spMkLst>
            <pc:docMk/>
            <pc:sldMk cId="935127087" sldId="314"/>
            <ac:spMk id="8" creationId="{A1F4AE0F-4C52-4068-B7B3-11DBD5C70B75}"/>
          </ac:spMkLst>
        </pc:spChg>
        <pc:graphicFrameChg chg="del">
          <ac:chgData name="noh taehyun" userId="26ea3cd8016ad7de" providerId="LiveId" clId="{505CBE3B-48E5-42D2-877D-822278C06833}" dt="2022-01-12T12:18:01.858" v="16712" actId="478"/>
          <ac:graphicFrameMkLst>
            <pc:docMk/>
            <pc:sldMk cId="935127087" sldId="314"/>
            <ac:graphicFrameMk id="12" creationId="{4F2AE07F-9E68-40AE-A813-FED4944F8FA9}"/>
          </ac:graphicFrameMkLst>
        </pc:graphicFrameChg>
        <pc:picChg chg="add mod">
          <ac:chgData name="noh taehyun" userId="26ea3cd8016ad7de" providerId="LiveId" clId="{505CBE3B-48E5-42D2-877D-822278C06833}" dt="2022-01-12T13:50:35.526" v="18167" actId="1076"/>
          <ac:picMkLst>
            <pc:docMk/>
            <pc:sldMk cId="935127087" sldId="314"/>
            <ac:picMk id="9" creationId="{8FF7913F-B967-45A7-A3A9-AE8C714F085D}"/>
          </ac:picMkLst>
        </pc:picChg>
      </pc:sldChg>
      <pc:sldChg chg="delSp modSp add mod">
        <pc:chgData name="noh taehyun" userId="26ea3cd8016ad7de" providerId="LiveId" clId="{505CBE3B-48E5-42D2-877D-822278C06833}" dt="2022-01-12T12:58:28.903" v="17407" actId="122"/>
        <pc:sldMkLst>
          <pc:docMk/>
          <pc:sldMk cId="4228575036" sldId="315"/>
        </pc:sldMkLst>
        <pc:spChg chg="del">
          <ac:chgData name="noh taehyun" userId="26ea3cd8016ad7de" providerId="LiveId" clId="{505CBE3B-48E5-42D2-877D-822278C06833}" dt="2022-01-12T12:58:13.574" v="17392" actId="478"/>
          <ac:spMkLst>
            <pc:docMk/>
            <pc:sldMk cId="4228575036" sldId="315"/>
            <ac:spMk id="6" creationId="{4FCCA8C6-75EE-4C51-B2AD-654CB218663D}"/>
          </ac:spMkLst>
        </pc:spChg>
        <pc:spChg chg="mod">
          <ac:chgData name="noh taehyun" userId="26ea3cd8016ad7de" providerId="LiveId" clId="{505CBE3B-48E5-42D2-877D-822278C06833}" dt="2022-01-12T12:58:28.903" v="17407" actId="122"/>
          <ac:spMkLst>
            <pc:docMk/>
            <pc:sldMk cId="4228575036" sldId="315"/>
            <ac:spMk id="7" creationId="{5CB3512C-6D93-41EA-A694-EA6406B4E902}"/>
          </ac:spMkLst>
        </pc:spChg>
      </pc:sldChg>
      <pc:sldChg chg="addSp delSp modSp add mod">
        <pc:chgData name="noh taehyun" userId="26ea3cd8016ad7de" providerId="LiveId" clId="{505CBE3B-48E5-42D2-877D-822278C06833}" dt="2022-01-12T13:01:12.276" v="17567" actId="1076"/>
        <pc:sldMkLst>
          <pc:docMk/>
          <pc:sldMk cId="1560031690" sldId="316"/>
        </pc:sldMkLst>
        <pc:spChg chg="add mod">
          <ac:chgData name="noh taehyun" userId="26ea3cd8016ad7de" providerId="LiveId" clId="{505CBE3B-48E5-42D2-877D-822278C06833}" dt="2022-01-12T13:01:12.276" v="17567" actId="1076"/>
          <ac:spMkLst>
            <pc:docMk/>
            <pc:sldMk cId="1560031690" sldId="316"/>
            <ac:spMk id="6" creationId="{050975BC-0F4F-4D52-A2C2-7914313CD4D7}"/>
          </ac:spMkLst>
        </pc:spChg>
        <pc:spChg chg="del">
          <ac:chgData name="noh taehyun" userId="26ea3cd8016ad7de" providerId="LiveId" clId="{505CBE3B-48E5-42D2-877D-822278C06833}" dt="2022-01-12T12:59:25.350" v="17409" actId="478"/>
          <ac:spMkLst>
            <pc:docMk/>
            <pc:sldMk cId="1560031690" sldId="316"/>
            <ac:spMk id="7" creationId="{5CB3512C-6D93-41EA-A694-EA6406B4E902}"/>
          </ac:spMkLst>
        </pc:spChg>
      </pc:sldChg>
      <pc:sldChg chg="addSp delSp modSp add mod">
        <pc:chgData name="noh taehyun" userId="26ea3cd8016ad7de" providerId="LiveId" clId="{505CBE3B-48E5-42D2-877D-822278C06833}" dt="2022-01-12T14:05:46.619" v="18171" actId="20577"/>
        <pc:sldMkLst>
          <pc:docMk/>
          <pc:sldMk cId="1161584487" sldId="317"/>
        </pc:sldMkLst>
        <pc:spChg chg="del">
          <ac:chgData name="noh taehyun" userId="26ea3cd8016ad7de" providerId="LiveId" clId="{505CBE3B-48E5-42D2-877D-822278C06833}" dt="2022-01-12T13:03:33.781" v="17569" actId="478"/>
          <ac:spMkLst>
            <pc:docMk/>
            <pc:sldMk cId="1161584487" sldId="317"/>
            <ac:spMk id="6" creationId="{050975BC-0F4F-4D52-A2C2-7914313CD4D7}"/>
          </ac:spMkLst>
        </pc:spChg>
        <pc:spChg chg="add mod">
          <ac:chgData name="noh taehyun" userId="26ea3cd8016ad7de" providerId="LiveId" clId="{505CBE3B-48E5-42D2-877D-822278C06833}" dt="2022-01-12T14:05:46.619" v="18171" actId="20577"/>
          <ac:spMkLst>
            <pc:docMk/>
            <pc:sldMk cId="1161584487" sldId="317"/>
            <ac:spMk id="7" creationId="{A46552E8-3A38-41C7-BC5E-F9FE9735CD2C}"/>
          </ac:spMkLst>
        </pc:spChg>
      </pc:sldChg>
      <pc:sldChg chg="addSp modSp add mod">
        <pc:chgData name="noh taehyun" userId="26ea3cd8016ad7de" providerId="LiveId" clId="{505CBE3B-48E5-42D2-877D-822278C06833}" dt="2022-01-12T14:25:33.799" v="18174" actId="1076"/>
        <pc:sldMkLst>
          <pc:docMk/>
          <pc:sldMk cId="3571235229" sldId="318"/>
        </pc:sldMkLst>
        <pc:spChg chg="mod">
          <ac:chgData name="noh taehyun" userId="26ea3cd8016ad7de" providerId="LiveId" clId="{505CBE3B-48E5-42D2-877D-822278C06833}" dt="2022-01-12T14:16:15.801" v="18172" actId="20577"/>
          <ac:spMkLst>
            <pc:docMk/>
            <pc:sldMk cId="3571235229" sldId="318"/>
            <ac:spMk id="5" creationId="{0043BE61-E304-41CD-B1F6-4F67C9428607}"/>
          </ac:spMkLst>
        </pc:spChg>
        <pc:spChg chg="mod">
          <ac:chgData name="noh taehyun" userId="26ea3cd8016ad7de" providerId="LiveId" clId="{505CBE3B-48E5-42D2-877D-822278C06833}" dt="2022-01-12T13:15:51.139" v="17992" actId="20577"/>
          <ac:spMkLst>
            <pc:docMk/>
            <pc:sldMk cId="3571235229" sldId="318"/>
            <ac:spMk id="7" creationId="{A46552E8-3A38-41C7-BC5E-F9FE9735CD2C}"/>
          </ac:spMkLst>
        </pc:spChg>
        <pc:picChg chg="add mod">
          <ac:chgData name="noh taehyun" userId="26ea3cd8016ad7de" providerId="LiveId" clId="{505CBE3B-48E5-42D2-877D-822278C06833}" dt="2022-01-12T14:25:33.799" v="18174" actId="1076"/>
          <ac:picMkLst>
            <pc:docMk/>
            <pc:sldMk cId="3571235229" sldId="318"/>
            <ac:picMk id="3" creationId="{10C3EF2A-690F-4A53-B95E-7ACCBBC3B9BC}"/>
          </ac:picMkLst>
        </pc:picChg>
      </pc:sldChg>
      <pc:sldChg chg="addSp delSp modSp add mod">
        <pc:chgData name="noh taehyun" userId="26ea3cd8016ad7de" providerId="LiveId" clId="{505CBE3B-48E5-42D2-877D-822278C06833}" dt="2022-01-12T14:33:20.410" v="18179" actId="478"/>
        <pc:sldMkLst>
          <pc:docMk/>
          <pc:sldMk cId="3017070783" sldId="319"/>
        </pc:sldMkLst>
        <pc:spChg chg="mod">
          <ac:chgData name="noh taehyun" userId="26ea3cd8016ad7de" providerId="LiveId" clId="{505CBE3B-48E5-42D2-877D-822278C06833}" dt="2022-01-12T13:20:24.223" v="18162" actId="20577"/>
          <ac:spMkLst>
            <pc:docMk/>
            <pc:sldMk cId="3017070783" sldId="319"/>
            <ac:spMk id="7" creationId="{A46552E8-3A38-41C7-BC5E-F9FE9735CD2C}"/>
          </ac:spMkLst>
        </pc:spChg>
        <pc:picChg chg="del">
          <ac:chgData name="noh taehyun" userId="26ea3cd8016ad7de" providerId="LiveId" clId="{505CBE3B-48E5-42D2-877D-822278C06833}" dt="2022-01-12T13:19:39.174" v="17999" actId="478"/>
          <ac:picMkLst>
            <pc:docMk/>
            <pc:sldMk cId="3017070783" sldId="319"/>
            <ac:picMk id="3" creationId="{10C3EF2A-690F-4A53-B95E-7ACCBBC3B9BC}"/>
          </ac:picMkLst>
        </pc:picChg>
        <pc:picChg chg="add mod">
          <ac:chgData name="noh taehyun" userId="26ea3cd8016ad7de" providerId="LiveId" clId="{505CBE3B-48E5-42D2-877D-822278C06833}" dt="2022-01-12T13:20:54.920" v="18164" actId="1076"/>
          <ac:picMkLst>
            <pc:docMk/>
            <pc:sldMk cId="3017070783" sldId="319"/>
            <ac:picMk id="6" creationId="{579F9C98-0019-4749-860B-11020F3416E1}"/>
          </ac:picMkLst>
        </pc:picChg>
        <pc:picChg chg="add del mod">
          <ac:chgData name="noh taehyun" userId="26ea3cd8016ad7de" providerId="LiveId" clId="{505CBE3B-48E5-42D2-877D-822278C06833}" dt="2022-01-12T14:33:20.410" v="18179" actId="478"/>
          <ac:picMkLst>
            <pc:docMk/>
            <pc:sldMk cId="3017070783" sldId="319"/>
            <ac:picMk id="9" creationId="{CDAABAA0-FD27-4F0F-BEA0-A5EBF2CDFED7}"/>
          </ac:picMkLst>
        </pc:picChg>
      </pc:sldChg>
    </pc:docChg>
  </pc:docChgLst>
  <pc:docChgLst>
    <pc:chgData name="노태현" userId="96c899e7-218f-44fa-88d0-cfd2f9582355" providerId="ADAL" clId="{CF803508-A9FA-4301-A51A-6352900F98F2}"/>
    <pc:docChg chg="undo custSel addSld modSld">
      <pc:chgData name="노태현" userId="96c899e7-218f-44fa-88d0-cfd2f9582355" providerId="ADAL" clId="{CF803508-A9FA-4301-A51A-6352900F98F2}" dt="2022-02-16T14:08:32.353" v="7230" actId="113"/>
      <pc:docMkLst>
        <pc:docMk/>
      </pc:docMkLst>
      <pc:sldChg chg="addSp delSp modSp add mod">
        <pc:chgData name="노태현" userId="96c899e7-218f-44fa-88d0-cfd2f9582355" providerId="ADAL" clId="{CF803508-A9FA-4301-A51A-6352900F98F2}" dt="2022-02-09T11:57:44.393" v="496" actId="1076"/>
        <pc:sldMkLst>
          <pc:docMk/>
          <pc:sldMk cId="422959062" sldId="320"/>
        </pc:sldMkLst>
        <pc:spChg chg="mod">
          <ac:chgData name="노태현" userId="96c899e7-218f-44fa-88d0-cfd2f9582355" providerId="ADAL" clId="{CF803508-A9FA-4301-A51A-6352900F98F2}" dt="2022-02-09T11:55:41.622" v="36" actId="20577"/>
          <ac:spMkLst>
            <pc:docMk/>
            <pc:sldMk cId="422959062" sldId="320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09T11:56:04.285" v="53"/>
          <ac:spMkLst>
            <pc:docMk/>
            <pc:sldMk cId="422959062" sldId="320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09T11:57:34.029" v="494" actId="20577"/>
          <ac:spMkLst>
            <pc:docMk/>
            <pc:sldMk cId="422959062" sldId="320"/>
            <ac:spMk id="7" creationId="{A46552E8-3A38-41C7-BC5E-F9FE9735CD2C}"/>
          </ac:spMkLst>
        </pc:spChg>
        <pc:picChg chg="add mod">
          <ac:chgData name="노태현" userId="96c899e7-218f-44fa-88d0-cfd2f9582355" providerId="ADAL" clId="{CF803508-A9FA-4301-A51A-6352900F98F2}" dt="2022-02-09T11:57:44.393" v="496" actId="1076"/>
          <ac:picMkLst>
            <pc:docMk/>
            <pc:sldMk cId="422959062" sldId="320"/>
            <ac:picMk id="3" creationId="{274908BA-A449-4A5A-A6DE-5865B01681B4}"/>
          </ac:picMkLst>
        </pc:picChg>
        <pc:picChg chg="del">
          <ac:chgData name="노태현" userId="96c899e7-218f-44fa-88d0-cfd2f9582355" providerId="ADAL" clId="{CF803508-A9FA-4301-A51A-6352900F98F2}" dt="2022-02-09T11:55:52.581" v="37" actId="478"/>
          <ac:picMkLst>
            <pc:docMk/>
            <pc:sldMk cId="422959062" sldId="320"/>
            <ac:picMk id="6" creationId="{579F9C98-0019-4749-860B-11020F3416E1}"/>
          </ac:picMkLst>
        </pc:picChg>
      </pc:sldChg>
      <pc:sldChg chg="addSp delSp modSp add mod">
        <pc:chgData name="노태현" userId="96c899e7-218f-44fa-88d0-cfd2f9582355" providerId="ADAL" clId="{CF803508-A9FA-4301-A51A-6352900F98F2}" dt="2022-02-09T12:11:59.657" v="1049" actId="1076"/>
        <pc:sldMkLst>
          <pc:docMk/>
          <pc:sldMk cId="3029685688" sldId="321"/>
        </pc:sldMkLst>
        <pc:spChg chg="mod">
          <ac:chgData name="노태현" userId="96c899e7-218f-44fa-88d0-cfd2f9582355" providerId="ADAL" clId="{CF803508-A9FA-4301-A51A-6352900F98F2}" dt="2022-02-09T11:58:19.934" v="515" actId="20577"/>
          <ac:spMkLst>
            <pc:docMk/>
            <pc:sldMk cId="3029685688" sldId="321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09T12:11:28.883" v="1045" actId="20577"/>
          <ac:spMkLst>
            <pc:docMk/>
            <pc:sldMk cId="3029685688" sldId="321"/>
            <ac:spMk id="7" creationId="{A46552E8-3A38-41C7-BC5E-F9FE9735CD2C}"/>
          </ac:spMkLst>
        </pc:spChg>
        <pc:picChg chg="del mod">
          <ac:chgData name="노태현" userId="96c899e7-218f-44fa-88d0-cfd2f9582355" providerId="ADAL" clId="{CF803508-A9FA-4301-A51A-6352900F98F2}" dt="2022-02-09T12:11:25.794" v="1042" actId="478"/>
          <ac:picMkLst>
            <pc:docMk/>
            <pc:sldMk cId="3029685688" sldId="321"/>
            <ac:picMk id="3" creationId="{274908BA-A449-4A5A-A6DE-5865B01681B4}"/>
          </ac:picMkLst>
        </pc:picChg>
        <pc:picChg chg="add mod">
          <ac:chgData name="노태현" userId="96c899e7-218f-44fa-88d0-cfd2f9582355" providerId="ADAL" clId="{CF803508-A9FA-4301-A51A-6352900F98F2}" dt="2022-02-09T12:11:59.657" v="1049" actId="1076"/>
          <ac:picMkLst>
            <pc:docMk/>
            <pc:sldMk cId="3029685688" sldId="321"/>
            <ac:picMk id="6" creationId="{F398B6C7-727F-4534-9380-2D8F8F428663}"/>
          </ac:picMkLst>
        </pc:picChg>
      </pc:sldChg>
      <pc:sldChg chg="addSp delSp modSp add mod">
        <pc:chgData name="노태현" userId="96c899e7-218f-44fa-88d0-cfd2f9582355" providerId="ADAL" clId="{CF803508-A9FA-4301-A51A-6352900F98F2}" dt="2022-02-09T12:49:21.131" v="2004" actId="1076"/>
        <pc:sldMkLst>
          <pc:docMk/>
          <pc:sldMk cId="3890642580" sldId="322"/>
        </pc:sldMkLst>
        <pc:spChg chg="mod">
          <ac:chgData name="노태현" userId="96c899e7-218f-44fa-88d0-cfd2f9582355" providerId="ADAL" clId="{CF803508-A9FA-4301-A51A-6352900F98F2}" dt="2022-02-09T12:21:32.856" v="1279" actId="20577"/>
          <ac:spMkLst>
            <pc:docMk/>
            <pc:sldMk cId="3890642580" sldId="322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09T12:21:50.068" v="1291" actId="20577"/>
          <ac:spMkLst>
            <pc:docMk/>
            <pc:sldMk cId="3890642580" sldId="322"/>
            <ac:spMk id="5" creationId="{0043BE61-E304-41CD-B1F6-4F67C9428607}"/>
          </ac:spMkLst>
        </pc:spChg>
        <pc:spChg chg="del mod">
          <ac:chgData name="노태현" userId="96c899e7-218f-44fa-88d0-cfd2f9582355" providerId="ADAL" clId="{CF803508-A9FA-4301-A51A-6352900F98F2}" dt="2022-02-09T12:22:11.285" v="1316" actId="478"/>
          <ac:spMkLst>
            <pc:docMk/>
            <pc:sldMk cId="3890642580" sldId="322"/>
            <ac:spMk id="7" creationId="{A46552E8-3A38-41C7-BC5E-F9FE9735CD2C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14" creationId="{97A5F7D6-2B4A-4F11-A569-BF45C1CE9897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15" creationId="{2C9C92B0-44AA-4B41-9C58-9C6C8E91D0CC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16" creationId="{F37CEB30-A115-41E8-A2E1-BBB106E66125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0" creationId="{CB04C102-3D6A-4225-8A50-CC52DF8145E1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1" creationId="{EF54572A-2F03-4069-955E-A49833FDEE81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2" creationId="{1600030D-F9F9-4C6B-84F6-38E40B3E3215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3" creationId="{D3EEC37D-68A7-4B9D-B299-308B13049873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4" creationId="{312C0C82-753D-4BB6-8380-2C9097B67DFC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5" creationId="{E8B68ECA-1D89-4D46-99AA-FFAA4941BAEB}"/>
          </ac:spMkLst>
        </pc:spChg>
        <pc:spChg chg="add del mod">
          <ac:chgData name="노태현" userId="96c899e7-218f-44fa-88d0-cfd2f9582355" providerId="ADAL" clId="{CF803508-A9FA-4301-A51A-6352900F98F2}" dt="2022-02-09T12:26:05.826" v="1506" actId="478"/>
          <ac:spMkLst>
            <pc:docMk/>
            <pc:sldMk cId="3890642580" sldId="322"/>
            <ac:spMk id="26" creationId="{05E4B36F-4815-4AAF-80E7-2112AF6C3A70}"/>
          </ac:spMkLst>
        </pc:spChg>
        <pc:spChg chg="add mod">
          <ac:chgData name="노태현" userId="96c899e7-218f-44fa-88d0-cfd2f9582355" providerId="ADAL" clId="{CF803508-A9FA-4301-A51A-6352900F98F2}" dt="2022-02-09T12:46:43.178" v="1749" actId="1037"/>
          <ac:spMkLst>
            <pc:docMk/>
            <pc:sldMk cId="3890642580" sldId="322"/>
            <ac:spMk id="27" creationId="{06E2D010-CB75-47B1-876B-4392900C76EC}"/>
          </ac:spMkLst>
        </pc:spChg>
        <pc:spChg chg="add del mod">
          <ac:chgData name="노태현" userId="96c899e7-218f-44fa-88d0-cfd2f9582355" providerId="ADAL" clId="{CF803508-A9FA-4301-A51A-6352900F98F2}" dt="2022-02-09T12:27:04.602" v="1513"/>
          <ac:spMkLst>
            <pc:docMk/>
            <pc:sldMk cId="3890642580" sldId="322"/>
            <ac:spMk id="28" creationId="{4271DDF2-D7EA-437F-BA14-6DF3AB94E50B}"/>
          </ac:spMkLst>
        </pc:spChg>
        <pc:spChg chg="add mod">
          <ac:chgData name="노태현" userId="96c899e7-218f-44fa-88d0-cfd2f9582355" providerId="ADAL" clId="{CF803508-A9FA-4301-A51A-6352900F98F2}" dt="2022-02-09T12:46:54.523" v="1779" actId="1037"/>
          <ac:spMkLst>
            <pc:docMk/>
            <pc:sldMk cId="3890642580" sldId="322"/>
            <ac:spMk id="29" creationId="{886B87DA-97AB-4945-955E-209BB5C592C7}"/>
          </ac:spMkLst>
        </pc:spChg>
        <pc:spChg chg="add mod">
          <ac:chgData name="노태현" userId="96c899e7-218f-44fa-88d0-cfd2f9582355" providerId="ADAL" clId="{CF803508-A9FA-4301-A51A-6352900F98F2}" dt="2022-02-09T12:49:21.131" v="2004" actId="1076"/>
          <ac:spMkLst>
            <pc:docMk/>
            <pc:sldMk cId="3890642580" sldId="322"/>
            <ac:spMk id="30" creationId="{0B69B018-644E-4198-A9D9-70F3E75F6FD1}"/>
          </ac:spMkLst>
        </pc:spChg>
        <pc:picChg chg="add del mod">
          <ac:chgData name="노태현" userId="96c899e7-218f-44fa-88d0-cfd2f9582355" providerId="ADAL" clId="{CF803508-A9FA-4301-A51A-6352900F98F2}" dt="2022-02-09T12:22:13.064" v="1317" actId="478"/>
          <ac:picMkLst>
            <pc:docMk/>
            <pc:sldMk cId="3890642580" sldId="322"/>
            <ac:picMk id="3" creationId="{6068CD55-ABAC-43F9-B1A2-55546528205E}"/>
          </ac:picMkLst>
        </pc:picChg>
        <pc:picChg chg="del">
          <ac:chgData name="노태현" userId="96c899e7-218f-44fa-88d0-cfd2f9582355" providerId="ADAL" clId="{CF803508-A9FA-4301-A51A-6352900F98F2}" dt="2022-02-09T12:12:52.824" v="1251" actId="478"/>
          <ac:picMkLst>
            <pc:docMk/>
            <pc:sldMk cId="3890642580" sldId="322"/>
            <ac:picMk id="6" creationId="{F398B6C7-727F-4534-9380-2D8F8F428663}"/>
          </ac:picMkLst>
        </pc:picChg>
        <pc:picChg chg="add mod">
          <ac:chgData name="노태현" userId="96c899e7-218f-44fa-88d0-cfd2f9582355" providerId="ADAL" clId="{CF803508-A9FA-4301-A51A-6352900F98F2}" dt="2022-02-09T12:46:43.178" v="1749" actId="1037"/>
          <ac:picMkLst>
            <pc:docMk/>
            <pc:sldMk cId="3890642580" sldId="322"/>
            <ac:picMk id="9" creationId="{9A436B40-514C-4B0A-9400-8CE92688DDAD}"/>
          </ac:picMkLst>
        </pc:picChg>
        <pc:cxnChg chg="add mod">
          <ac:chgData name="노태현" userId="96c899e7-218f-44fa-88d0-cfd2f9582355" providerId="ADAL" clId="{CF803508-A9FA-4301-A51A-6352900F98F2}" dt="2022-02-09T12:46:43.178" v="1749" actId="1037"/>
          <ac:cxnSpMkLst>
            <pc:docMk/>
            <pc:sldMk cId="3890642580" sldId="322"/>
            <ac:cxnSpMk id="11" creationId="{1E883D48-5B51-42DD-A579-B7D50F6EB750}"/>
          </ac:cxnSpMkLst>
        </pc:cxnChg>
        <pc:cxnChg chg="add mod">
          <ac:chgData name="노태현" userId="96c899e7-218f-44fa-88d0-cfd2f9582355" providerId="ADAL" clId="{CF803508-A9FA-4301-A51A-6352900F98F2}" dt="2022-02-09T12:46:43.178" v="1749" actId="1037"/>
          <ac:cxnSpMkLst>
            <pc:docMk/>
            <pc:sldMk cId="3890642580" sldId="322"/>
            <ac:cxnSpMk id="12" creationId="{E5A8D442-D035-40D0-874B-313C07E4E780}"/>
          </ac:cxnSpMkLst>
        </pc:cxnChg>
        <pc:cxnChg chg="add mod">
          <ac:chgData name="노태현" userId="96c899e7-218f-44fa-88d0-cfd2f9582355" providerId="ADAL" clId="{CF803508-A9FA-4301-A51A-6352900F98F2}" dt="2022-02-09T12:46:43.178" v="1749" actId="1037"/>
          <ac:cxnSpMkLst>
            <pc:docMk/>
            <pc:sldMk cId="3890642580" sldId="322"/>
            <ac:cxnSpMk id="13" creationId="{5EE5564D-475F-42D8-9887-1011E82A9AED}"/>
          </ac:cxnSpMkLst>
        </pc:cxnChg>
        <pc:cxnChg chg="add del mod">
          <ac:chgData name="노태현" userId="96c899e7-218f-44fa-88d0-cfd2f9582355" providerId="ADAL" clId="{CF803508-A9FA-4301-A51A-6352900F98F2}" dt="2022-02-09T12:24:52.180" v="1411" actId="478"/>
          <ac:cxnSpMkLst>
            <pc:docMk/>
            <pc:sldMk cId="3890642580" sldId="322"/>
            <ac:cxnSpMk id="18" creationId="{EC0B7922-C700-454D-8137-154253A120D6}"/>
          </ac:cxnSpMkLst>
        </pc:cxnChg>
      </pc:sldChg>
      <pc:sldChg chg="addSp delSp modSp add mod">
        <pc:chgData name="노태현" userId="96c899e7-218f-44fa-88d0-cfd2f9582355" providerId="ADAL" clId="{CF803508-A9FA-4301-A51A-6352900F98F2}" dt="2022-02-09T12:51:23.419" v="2217" actId="1076"/>
        <pc:sldMkLst>
          <pc:docMk/>
          <pc:sldMk cId="2211535636" sldId="323"/>
        </pc:sldMkLst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14" creationId="{97A5F7D6-2B4A-4F11-A569-BF45C1CE9897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15" creationId="{2C9C92B0-44AA-4B41-9C58-9C6C8E91D0CC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16" creationId="{F37CEB30-A115-41E8-A2E1-BBB106E66125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0" creationId="{CB04C102-3D6A-4225-8A50-CC52DF8145E1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1" creationId="{EF54572A-2F03-4069-955E-A49833FDEE81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2" creationId="{1600030D-F9F9-4C6B-84F6-38E40B3E3215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3" creationId="{D3EEC37D-68A7-4B9D-B299-308B13049873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4" creationId="{312C0C82-753D-4BB6-8380-2C9097B67DFC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5" creationId="{E8B68ECA-1D89-4D46-99AA-FFAA4941BAEB}"/>
          </ac:spMkLst>
        </pc:spChg>
        <pc:spChg chg="del">
          <ac:chgData name="노태현" userId="96c899e7-218f-44fa-88d0-cfd2f9582355" providerId="ADAL" clId="{CF803508-A9FA-4301-A51A-6352900F98F2}" dt="2022-02-09T12:49:39.762" v="2007" actId="478"/>
          <ac:spMkLst>
            <pc:docMk/>
            <pc:sldMk cId="2211535636" sldId="323"/>
            <ac:spMk id="27" creationId="{06E2D010-CB75-47B1-876B-4392900C76EC}"/>
          </ac:spMkLst>
        </pc:spChg>
        <pc:spChg chg="del">
          <ac:chgData name="노태현" userId="96c899e7-218f-44fa-88d0-cfd2f9582355" providerId="ADAL" clId="{CF803508-A9FA-4301-A51A-6352900F98F2}" dt="2022-02-09T12:49:42.712" v="2008" actId="478"/>
          <ac:spMkLst>
            <pc:docMk/>
            <pc:sldMk cId="2211535636" sldId="323"/>
            <ac:spMk id="29" creationId="{886B87DA-97AB-4945-955E-209BB5C592C7}"/>
          </ac:spMkLst>
        </pc:spChg>
        <pc:spChg chg="mod">
          <ac:chgData name="노태현" userId="96c899e7-218f-44fa-88d0-cfd2f9582355" providerId="ADAL" clId="{CF803508-A9FA-4301-A51A-6352900F98F2}" dt="2022-02-09T12:50:57.286" v="2216" actId="20577"/>
          <ac:spMkLst>
            <pc:docMk/>
            <pc:sldMk cId="2211535636" sldId="323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09T12:51:23.419" v="2217" actId="1076"/>
          <ac:picMkLst>
            <pc:docMk/>
            <pc:sldMk cId="2211535636" sldId="323"/>
            <ac:picMk id="3" creationId="{B84E8C15-A661-4B7D-9C19-C76D96C0F42A}"/>
          </ac:picMkLst>
        </pc:picChg>
        <pc:picChg chg="del">
          <ac:chgData name="노태현" userId="96c899e7-218f-44fa-88d0-cfd2f9582355" providerId="ADAL" clId="{CF803508-A9FA-4301-A51A-6352900F98F2}" dt="2022-02-09T12:49:39.762" v="2007" actId="478"/>
          <ac:picMkLst>
            <pc:docMk/>
            <pc:sldMk cId="2211535636" sldId="323"/>
            <ac:picMk id="9" creationId="{9A436B40-514C-4B0A-9400-8CE92688DDAD}"/>
          </ac:picMkLst>
        </pc:picChg>
        <pc:cxnChg chg="del">
          <ac:chgData name="노태현" userId="96c899e7-218f-44fa-88d0-cfd2f9582355" providerId="ADAL" clId="{CF803508-A9FA-4301-A51A-6352900F98F2}" dt="2022-02-09T12:49:39.762" v="2007" actId="478"/>
          <ac:cxnSpMkLst>
            <pc:docMk/>
            <pc:sldMk cId="2211535636" sldId="323"/>
            <ac:cxnSpMk id="11" creationId="{1E883D48-5B51-42DD-A579-B7D50F6EB750}"/>
          </ac:cxnSpMkLst>
        </pc:cxnChg>
        <pc:cxnChg chg="del">
          <ac:chgData name="노태현" userId="96c899e7-218f-44fa-88d0-cfd2f9582355" providerId="ADAL" clId="{CF803508-A9FA-4301-A51A-6352900F98F2}" dt="2022-02-09T12:49:39.762" v="2007" actId="478"/>
          <ac:cxnSpMkLst>
            <pc:docMk/>
            <pc:sldMk cId="2211535636" sldId="323"/>
            <ac:cxnSpMk id="12" creationId="{E5A8D442-D035-40D0-874B-313C07E4E780}"/>
          </ac:cxnSpMkLst>
        </pc:cxnChg>
        <pc:cxnChg chg="del">
          <ac:chgData name="노태현" userId="96c899e7-218f-44fa-88d0-cfd2f9582355" providerId="ADAL" clId="{CF803508-A9FA-4301-A51A-6352900F98F2}" dt="2022-02-09T12:49:39.762" v="2007" actId="478"/>
          <ac:cxnSpMkLst>
            <pc:docMk/>
            <pc:sldMk cId="2211535636" sldId="323"/>
            <ac:cxnSpMk id="13" creationId="{5EE5564D-475F-42D8-9887-1011E82A9AED}"/>
          </ac:cxnSpMkLst>
        </pc:cxnChg>
      </pc:sldChg>
      <pc:sldChg chg="addSp delSp modSp add mod">
        <pc:chgData name="노태현" userId="96c899e7-218f-44fa-88d0-cfd2f9582355" providerId="ADAL" clId="{CF803508-A9FA-4301-A51A-6352900F98F2}" dt="2022-02-09T13:51:36.958" v="2475" actId="20577"/>
        <pc:sldMkLst>
          <pc:docMk/>
          <pc:sldMk cId="3616134668" sldId="324"/>
        </pc:sldMkLst>
        <pc:spChg chg="mod">
          <ac:chgData name="노태현" userId="96c899e7-218f-44fa-88d0-cfd2f9582355" providerId="ADAL" clId="{CF803508-A9FA-4301-A51A-6352900F98F2}" dt="2022-02-09T12:57:44.039" v="2264" actId="20577"/>
          <ac:spMkLst>
            <pc:docMk/>
            <pc:sldMk cId="3616134668" sldId="324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09T12:58:06.447" v="2289" actId="20577"/>
          <ac:spMkLst>
            <pc:docMk/>
            <pc:sldMk cId="3616134668" sldId="324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09T13:51:36.958" v="2475" actId="20577"/>
          <ac:spMkLst>
            <pc:docMk/>
            <pc:sldMk cId="3616134668" sldId="324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09T12:59:22.717" v="2467" actId="478"/>
          <ac:picMkLst>
            <pc:docMk/>
            <pc:sldMk cId="3616134668" sldId="324"/>
            <ac:picMk id="3" creationId="{B84E8C15-A661-4B7D-9C19-C76D96C0F42A}"/>
          </ac:picMkLst>
        </pc:picChg>
        <pc:picChg chg="add mod">
          <ac:chgData name="노태현" userId="96c899e7-218f-44fa-88d0-cfd2f9582355" providerId="ADAL" clId="{CF803508-A9FA-4301-A51A-6352900F98F2}" dt="2022-02-09T12:59:37.275" v="2472" actId="1076"/>
          <ac:picMkLst>
            <pc:docMk/>
            <pc:sldMk cId="3616134668" sldId="324"/>
            <ac:picMk id="6" creationId="{E51C58AF-0D92-48DB-B6D4-93E7194E2DB8}"/>
          </ac:picMkLst>
        </pc:picChg>
      </pc:sldChg>
      <pc:sldChg chg="addSp del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1001857173" sldId="325"/>
        </pc:sldMkLst>
        <pc:spChg chg="mod">
          <ac:chgData name="노태현" userId="96c899e7-218f-44fa-88d0-cfd2f9582355" providerId="ADAL" clId="{CF803508-A9FA-4301-A51A-6352900F98F2}" dt="2022-02-16T11:54:22.596" v="2484"/>
          <ac:spMkLst>
            <pc:docMk/>
            <pc:sldMk cId="1001857173" sldId="325"/>
            <ac:spMk id="5" creationId="{0043BE61-E304-41CD-B1F6-4F67C9428607}"/>
          </ac:spMkLst>
        </pc:spChg>
        <pc:spChg chg="add del mod">
          <ac:chgData name="노태현" userId="96c899e7-218f-44fa-88d0-cfd2f9582355" providerId="ADAL" clId="{CF803508-A9FA-4301-A51A-6352900F98F2}" dt="2022-02-16T11:58:12.627" v="2506"/>
          <ac:spMkLst>
            <pc:docMk/>
            <pc:sldMk cId="1001857173" sldId="325"/>
            <ac:spMk id="7" creationId="{62E27CCC-58A2-44FA-8D57-68B729D35922}"/>
          </ac:spMkLst>
        </pc:spChg>
        <pc:spChg chg="add del mod">
          <ac:chgData name="노태현" userId="96c899e7-218f-44fa-88d0-cfd2f9582355" providerId="ADAL" clId="{CF803508-A9FA-4301-A51A-6352900F98F2}" dt="2022-02-16T11:58:12.627" v="2504"/>
          <ac:spMkLst>
            <pc:docMk/>
            <pc:sldMk cId="1001857173" sldId="325"/>
            <ac:spMk id="9" creationId="{C21819B8-E65B-45EA-8606-37FEC735EFC5}"/>
          </ac:spMkLst>
        </pc:spChg>
        <pc:spChg chg="add">
          <ac:chgData name="노태현" userId="96c899e7-218f-44fa-88d0-cfd2f9582355" providerId="ADAL" clId="{CF803508-A9FA-4301-A51A-6352900F98F2}" dt="2022-02-16T11:58:14.941" v="2507" actId="22"/>
          <ac:spMkLst>
            <pc:docMk/>
            <pc:sldMk cId="1001857173" sldId="325"/>
            <ac:spMk id="11" creationId="{49600B40-68D2-41B0-802C-28AB113B47A5}"/>
          </ac:spMkLst>
        </pc:spChg>
        <pc:spChg chg="add mod">
          <ac:chgData name="노태현" userId="96c899e7-218f-44fa-88d0-cfd2f9582355" providerId="ADAL" clId="{CF803508-A9FA-4301-A51A-6352900F98F2}" dt="2022-02-16T11:58:59.391" v="2514" actId="1076"/>
          <ac:spMkLst>
            <pc:docMk/>
            <pc:sldMk cId="1001857173" sldId="325"/>
            <ac:spMk id="13" creationId="{72DD4757-C8F2-407E-8CF0-CC99BF4EBBDE}"/>
          </ac:spMkLst>
        </pc:spChg>
        <pc:spChg chg="add mod">
          <ac:chgData name="노태현" userId="96c899e7-218f-44fa-88d0-cfd2f9582355" providerId="ADAL" clId="{CF803508-A9FA-4301-A51A-6352900F98F2}" dt="2022-02-16T12:00:04.355" v="2517" actId="1076"/>
          <ac:spMkLst>
            <pc:docMk/>
            <pc:sldMk cId="1001857173" sldId="325"/>
            <ac:spMk id="15" creationId="{87F76DB8-A481-4C67-AC93-8D3D53D235A6}"/>
          </ac:spMkLst>
        </pc:spChg>
        <pc:spChg chg="del">
          <ac:chgData name="노태현" userId="96c899e7-218f-44fa-88d0-cfd2f9582355" providerId="ADAL" clId="{CF803508-A9FA-4301-A51A-6352900F98F2}" dt="2022-02-16T11:54:24.919" v="2485" actId="478"/>
          <ac:spMkLst>
            <pc:docMk/>
            <pc:sldMk cId="1001857173" sldId="325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16T11:54:26.898" v="2486" actId="478"/>
          <ac:picMkLst>
            <pc:docMk/>
            <pc:sldMk cId="1001857173" sldId="325"/>
            <ac:picMk id="6" creationId="{E51C58AF-0D92-48DB-B6D4-93E7194E2DB8}"/>
          </ac:picMkLst>
        </pc:picChg>
      </pc:sldChg>
      <pc:sldChg chg="addSp del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2026009129" sldId="326"/>
        </pc:sldMkLst>
        <pc:spChg chg="del mod">
          <ac:chgData name="노태현" userId="96c899e7-218f-44fa-88d0-cfd2f9582355" providerId="ADAL" clId="{CF803508-A9FA-4301-A51A-6352900F98F2}" dt="2022-02-16T11:57:52.599" v="2500"/>
          <ac:spMkLst>
            <pc:docMk/>
            <pc:sldMk cId="2026009129" sldId="326"/>
            <ac:spMk id="7" creationId="{62E27CCC-58A2-44FA-8D57-68B729D35922}"/>
          </ac:spMkLst>
        </pc:spChg>
        <pc:spChg chg="add del mod">
          <ac:chgData name="노태현" userId="96c899e7-218f-44fa-88d0-cfd2f9582355" providerId="ADAL" clId="{CF803508-A9FA-4301-A51A-6352900F98F2}" dt="2022-02-16T11:57:52.598" v="2498"/>
          <ac:spMkLst>
            <pc:docMk/>
            <pc:sldMk cId="2026009129" sldId="326"/>
            <ac:spMk id="8" creationId="{10EBEE3A-0128-43CE-8F73-567C7C82E80F}"/>
          </ac:spMkLst>
        </pc:spChg>
        <pc:spChg chg="del mod">
          <ac:chgData name="노태현" userId="96c899e7-218f-44fa-88d0-cfd2f9582355" providerId="ADAL" clId="{CF803508-A9FA-4301-A51A-6352900F98F2}" dt="2022-02-16T11:57:39.882" v="2493"/>
          <ac:spMkLst>
            <pc:docMk/>
            <pc:sldMk cId="2026009129" sldId="326"/>
            <ac:spMk id="9" creationId="{C21819B8-E65B-45EA-8606-37FEC735EFC5}"/>
          </ac:spMkLst>
        </pc:spChg>
        <pc:spChg chg="add mod">
          <ac:chgData name="노태현" userId="96c899e7-218f-44fa-88d0-cfd2f9582355" providerId="ADAL" clId="{CF803508-A9FA-4301-A51A-6352900F98F2}" dt="2022-02-16T12:00:28.846" v="2520" actId="207"/>
          <ac:spMkLst>
            <pc:docMk/>
            <pc:sldMk cId="2026009129" sldId="326"/>
            <ac:spMk id="10" creationId="{185EEA07-22AD-4095-AA92-B08AE3A1F7F6}"/>
          </ac:spMkLst>
        </pc:spChg>
      </pc:sldChg>
      <pc:sldChg chg="add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1825729658" sldId="327"/>
        </pc:sldMkLst>
        <pc:spChg chg="add mod">
          <ac:chgData name="노태현" userId="96c899e7-218f-44fa-88d0-cfd2f9582355" providerId="ADAL" clId="{CF803508-A9FA-4301-A51A-6352900F98F2}" dt="2022-02-16T12:00:53.533" v="2526" actId="207"/>
          <ac:spMkLst>
            <pc:docMk/>
            <pc:sldMk cId="1825729658" sldId="327"/>
            <ac:spMk id="6" creationId="{D9D28A9A-FBCB-4D4D-B1A3-13C564772E3D}"/>
          </ac:spMkLst>
        </pc:spChg>
        <pc:spChg chg="mod">
          <ac:chgData name="노태현" userId="96c899e7-218f-44fa-88d0-cfd2f9582355" providerId="ADAL" clId="{CF803508-A9FA-4301-A51A-6352900F98F2}" dt="2022-02-16T12:00:48.428" v="2524" actId="1076"/>
          <ac:spMkLst>
            <pc:docMk/>
            <pc:sldMk cId="1825729658" sldId="327"/>
            <ac:spMk id="10" creationId="{185EEA07-22AD-4095-AA92-B08AE3A1F7F6}"/>
          </ac:spMkLst>
        </pc:spChg>
      </pc:sldChg>
      <pc:sldChg chg="addSp del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2743526557" sldId="328"/>
        </pc:sldMkLst>
        <pc:spChg chg="del">
          <ac:chgData name="노태현" userId="96c899e7-218f-44fa-88d0-cfd2f9582355" providerId="ADAL" clId="{CF803508-A9FA-4301-A51A-6352900F98F2}" dt="2022-02-16T12:01:12.710" v="2529" actId="478"/>
          <ac:spMkLst>
            <pc:docMk/>
            <pc:sldMk cId="2743526557" sldId="328"/>
            <ac:spMk id="6" creationId="{D9D28A9A-FBCB-4D4D-B1A3-13C564772E3D}"/>
          </ac:spMkLst>
        </pc:spChg>
        <pc:spChg chg="add mod">
          <ac:chgData name="노태현" userId="96c899e7-218f-44fa-88d0-cfd2f9582355" providerId="ADAL" clId="{CF803508-A9FA-4301-A51A-6352900F98F2}" dt="2022-02-16T12:06:22.681" v="2635" actId="1036"/>
          <ac:spMkLst>
            <pc:docMk/>
            <pc:sldMk cId="2743526557" sldId="328"/>
            <ac:spMk id="7" creationId="{D8C821B9-503A-4703-A50A-7FEC58ABB44B}"/>
          </ac:spMkLst>
        </pc:spChg>
        <pc:spChg chg="add mod">
          <ac:chgData name="노태현" userId="96c899e7-218f-44fa-88d0-cfd2f9582355" providerId="ADAL" clId="{CF803508-A9FA-4301-A51A-6352900F98F2}" dt="2022-02-16T12:06:22.681" v="2635" actId="1036"/>
          <ac:spMkLst>
            <pc:docMk/>
            <pc:sldMk cId="2743526557" sldId="328"/>
            <ac:spMk id="9" creationId="{9F1E644A-B305-4545-A0F3-B79C0C81126F}"/>
          </ac:spMkLst>
        </pc:spChg>
        <pc:spChg chg="del">
          <ac:chgData name="노태현" userId="96c899e7-218f-44fa-88d0-cfd2f9582355" providerId="ADAL" clId="{CF803508-A9FA-4301-A51A-6352900F98F2}" dt="2022-02-16T12:01:10.483" v="2528" actId="478"/>
          <ac:spMkLst>
            <pc:docMk/>
            <pc:sldMk cId="2743526557" sldId="328"/>
            <ac:spMk id="10" creationId="{185EEA07-22AD-4095-AA92-B08AE3A1F7F6}"/>
          </ac:spMkLst>
        </pc:spChg>
        <pc:spChg chg="add mod">
          <ac:chgData name="노태현" userId="96c899e7-218f-44fa-88d0-cfd2f9582355" providerId="ADAL" clId="{CF803508-A9FA-4301-A51A-6352900F98F2}" dt="2022-02-16T12:06:22.681" v="2635" actId="1036"/>
          <ac:spMkLst>
            <pc:docMk/>
            <pc:sldMk cId="2743526557" sldId="328"/>
            <ac:spMk id="11" creationId="{ADEDE7F4-88C9-4A06-B875-32BD3A369133}"/>
          </ac:spMkLst>
        </pc:spChg>
        <pc:spChg chg="add mod">
          <ac:chgData name="노태현" userId="96c899e7-218f-44fa-88d0-cfd2f9582355" providerId="ADAL" clId="{CF803508-A9FA-4301-A51A-6352900F98F2}" dt="2022-02-16T12:06:22.681" v="2635" actId="1036"/>
          <ac:spMkLst>
            <pc:docMk/>
            <pc:sldMk cId="2743526557" sldId="328"/>
            <ac:spMk id="13" creationId="{42704D03-EC80-4BEE-BCAF-2D7D33922CF3}"/>
          </ac:spMkLst>
        </pc:spChg>
        <pc:spChg chg="add del mod">
          <ac:chgData name="노태현" userId="96c899e7-218f-44fa-88d0-cfd2f9582355" providerId="ADAL" clId="{CF803508-A9FA-4301-A51A-6352900F98F2}" dt="2022-02-16T12:05:56.415" v="2572" actId="478"/>
          <ac:spMkLst>
            <pc:docMk/>
            <pc:sldMk cId="2743526557" sldId="328"/>
            <ac:spMk id="15" creationId="{0A0A9952-451B-400C-A273-42398F997710}"/>
          </ac:spMkLst>
        </pc:spChg>
      </pc:sldChg>
      <pc:sldChg chg="del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2494063377" sldId="329"/>
        </pc:sldMkLst>
        <pc:spChg chg="del">
          <ac:chgData name="노태현" userId="96c899e7-218f-44fa-88d0-cfd2f9582355" providerId="ADAL" clId="{CF803508-A9FA-4301-A51A-6352900F98F2}" dt="2022-02-16T12:06:02.918" v="2573" actId="478"/>
          <ac:spMkLst>
            <pc:docMk/>
            <pc:sldMk cId="2494063377" sldId="329"/>
            <ac:spMk id="7" creationId="{D8C821B9-503A-4703-A50A-7FEC58ABB44B}"/>
          </ac:spMkLst>
        </pc:spChg>
        <pc:spChg chg="del">
          <ac:chgData name="노태현" userId="96c899e7-218f-44fa-88d0-cfd2f9582355" providerId="ADAL" clId="{CF803508-A9FA-4301-A51A-6352900F98F2}" dt="2022-02-16T12:06:02.918" v="2573" actId="478"/>
          <ac:spMkLst>
            <pc:docMk/>
            <pc:sldMk cId="2494063377" sldId="329"/>
            <ac:spMk id="9" creationId="{9F1E644A-B305-4545-A0F3-B79C0C81126F}"/>
          </ac:spMkLst>
        </pc:spChg>
        <pc:spChg chg="del">
          <ac:chgData name="노태현" userId="96c899e7-218f-44fa-88d0-cfd2f9582355" providerId="ADAL" clId="{CF803508-A9FA-4301-A51A-6352900F98F2}" dt="2022-02-16T12:06:02.918" v="2573" actId="478"/>
          <ac:spMkLst>
            <pc:docMk/>
            <pc:sldMk cId="2494063377" sldId="329"/>
            <ac:spMk id="11" creationId="{ADEDE7F4-88C9-4A06-B875-32BD3A369133}"/>
          </ac:spMkLst>
        </pc:spChg>
        <pc:spChg chg="del">
          <ac:chgData name="노태현" userId="96c899e7-218f-44fa-88d0-cfd2f9582355" providerId="ADAL" clId="{CF803508-A9FA-4301-A51A-6352900F98F2}" dt="2022-02-16T12:06:08.205" v="2575" actId="478"/>
          <ac:spMkLst>
            <pc:docMk/>
            <pc:sldMk cId="2494063377" sldId="329"/>
            <ac:spMk id="13" creationId="{42704D03-EC80-4BEE-BCAF-2D7D33922CF3}"/>
          </ac:spMkLst>
        </pc:spChg>
        <pc:spChg chg="mod">
          <ac:chgData name="노태현" userId="96c899e7-218f-44fa-88d0-cfd2f9582355" providerId="ADAL" clId="{CF803508-A9FA-4301-A51A-6352900F98F2}" dt="2022-02-16T12:06:12.682" v="2576" actId="1076"/>
          <ac:spMkLst>
            <pc:docMk/>
            <pc:sldMk cId="2494063377" sldId="329"/>
            <ac:spMk id="15" creationId="{0A0A9952-451B-400C-A273-42398F997710}"/>
          </ac:spMkLst>
        </pc:spChg>
      </pc:sldChg>
      <pc:sldChg chg="addSp delSp modSp add mod modShow">
        <pc:chgData name="노태현" userId="96c899e7-218f-44fa-88d0-cfd2f9582355" providerId="ADAL" clId="{CF803508-A9FA-4301-A51A-6352900F98F2}" dt="2022-02-16T12:19:58.003" v="2642" actId="729"/>
        <pc:sldMkLst>
          <pc:docMk/>
          <pc:sldMk cId="1171954024" sldId="330"/>
        </pc:sldMkLst>
        <pc:spChg chg="add mod">
          <ac:chgData name="노태현" userId="96c899e7-218f-44fa-88d0-cfd2f9582355" providerId="ADAL" clId="{CF803508-A9FA-4301-A51A-6352900F98F2}" dt="2022-02-16T12:07:19.058" v="2641" actId="1076"/>
          <ac:spMkLst>
            <pc:docMk/>
            <pc:sldMk cId="1171954024" sldId="330"/>
            <ac:spMk id="6" creationId="{E9171462-B91D-4311-9F2B-DE8939C47616}"/>
          </ac:spMkLst>
        </pc:spChg>
        <pc:spChg chg="del">
          <ac:chgData name="노태현" userId="96c899e7-218f-44fa-88d0-cfd2f9582355" providerId="ADAL" clId="{CF803508-A9FA-4301-A51A-6352900F98F2}" dt="2022-02-16T12:06:56.716" v="2637" actId="478"/>
          <ac:spMkLst>
            <pc:docMk/>
            <pc:sldMk cId="1171954024" sldId="330"/>
            <ac:spMk id="15" creationId="{0A0A9952-451B-400C-A273-42398F997710}"/>
          </ac:spMkLst>
        </pc:spChg>
      </pc:sldChg>
      <pc:sldChg chg="addSp delSp modSp add mod">
        <pc:chgData name="노태현" userId="96c899e7-218f-44fa-88d0-cfd2f9582355" providerId="ADAL" clId="{CF803508-A9FA-4301-A51A-6352900F98F2}" dt="2022-02-16T12:24:19.539" v="3320" actId="20577"/>
        <pc:sldMkLst>
          <pc:docMk/>
          <pc:sldMk cId="4067156251" sldId="331"/>
        </pc:sldMkLst>
        <pc:spChg chg="mod">
          <ac:chgData name="노태현" userId="96c899e7-218f-44fa-88d0-cfd2f9582355" providerId="ADAL" clId="{CF803508-A9FA-4301-A51A-6352900F98F2}" dt="2022-02-16T12:20:46.168" v="2677" actId="20577"/>
          <ac:spMkLst>
            <pc:docMk/>
            <pc:sldMk cId="4067156251" sldId="331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16T12:22:06.745" v="2694" actId="20577"/>
          <ac:spMkLst>
            <pc:docMk/>
            <pc:sldMk cId="4067156251" sldId="331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16T12:24:19.539" v="3320" actId="20577"/>
          <ac:spMkLst>
            <pc:docMk/>
            <pc:sldMk cId="4067156251" sldId="331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16T12:21:53.978" v="2682" actId="1076"/>
          <ac:picMkLst>
            <pc:docMk/>
            <pc:sldMk cId="4067156251" sldId="331"/>
            <ac:picMk id="3" creationId="{F27DE1DA-92BF-4408-86DE-5B087610AF32}"/>
          </ac:picMkLst>
        </pc:picChg>
        <pc:picChg chg="del">
          <ac:chgData name="노태현" userId="96c899e7-218f-44fa-88d0-cfd2f9582355" providerId="ADAL" clId="{CF803508-A9FA-4301-A51A-6352900F98F2}" dt="2022-02-16T12:20:50.078" v="2678" actId="478"/>
          <ac:picMkLst>
            <pc:docMk/>
            <pc:sldMk cId="4067156251" sldId="331"/>
            <ac:picMk id="6" creationId="{E51C58AF-0D92-48DB-B6D4-93E7194E2DB8}"/>
          </ac:picMkLst>
        </pc:picChg>
      </pc:sldChg>
      <pc:sldChg chg="delSp modSp add mod">
        <pc:chgData name="노태현" userId="96c899e7-218f-44fa-88d0-cfd2f9582355" providerId="ADAL" clId="{CF803508-A9FA-4301-A51A-6352900F98F2}" dt="2022-02-16T12:26:59.110" v="3969" actId="20577"/>
        <pc:sldMkLst>
          <pc:docMk/>
          <pc:sldMk cId="3263748472" sldId="332"/>
        </pc:sldMkLst>
        <pc:spChg chg="mod">
          <ac:chgData name="노태현" userId="96c899e7-218f-44fa-88d0-cfd2f9582355" providerId="ADAL" clId="{CF803508-A9FA-4301-A51A-6352900F98F2}" dt="2022-02-16T12:24:36.547" v="3328" actId="20577"/>
          <ac:spMkLst>
            <pc:docMk/>
            <pc:sldMk cId="3263748472" sldId="332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16T12:24:39.540" v="3330" actId="20577"/>
          <ac:spMkLst>
            <pc:docMk/>
            <pc:sldMk cId="3263748472" sldId="332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16T12:26:59.110" v="3969" actId="20577"/>
          <ac:spMkLst>
            <pc:docMk/>
            <pc:sldMk cId="3263748472" sldId="332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16T12:25:46.134" v="3729" actId="478"/>
          <ac:picMkLst>
            <pc:docMk/>
            <pc:sldMk cId="3263748472" sldId="332"/>
            <ac:picMk id="3" creationId="{F27DE1DA-92BF-4408-86DE-5B087610AF32}"/>
          </ac:picMkLst>
        </pc:picChg>
      </pc:sldChg>
      <pc:sldChg chg="modSp add mod">
        <pc:chgData name="노태현" userId="96c899e7-218f-44fa-88d0-cfd2f9582355" providerId="ADAL" clId="{CF803508-A9FA-4301-A51A-6352900F98F2}" dt="2022-02-16T13:44:45.010" v="7167" actId="113"/>
        <pc:sldMkLst>
          <pc:docMk/>
          <pc:sldMk cId="1084088792" sldId="333"/>
        </pc:sldMkLst>
        <pc:spChg chg="mod">
          <ac:chgData name="노태현" userId="96c899e7-218f-44fa-88d0-cfd2f9582355" providerId="ADAL" clId="{CF803508-A9FA-4301-A51A-6352900F98F2}" dt="2022-02-16T12:28:47.357" v="4082" actId="20577"/>
          <ac:spMkLst>
            <pc:docMk/>
            <pc:sldMk cId="1084088792" sldId="333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16T12:28:01.480" v="3972" actId="20577"/>
          <ac:spMkLst>
            <pc:docMk/>
            <pc:sldMk cId="1084088792" sldId="333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16T13:44:45.010" v="7167" actId="113"/>
          <ac:spMkLst>
            <pc:docMk/>
            <pc:sldMk cId="1084088792" sldId="333"/>
            <ac:spMk id="30" creationId="{0B69B018-644E-4198-A9D9-70F3E75F6FD1}"/>
          </ac:spMkLst>
        </pc:spChg>
      </pc:sldChg>
      <pc:sldChg chg="addSp modSp add mod">
        <pc:chgData name="노태현" userId="96c899e7-218f-44fa-88d0-cfd2f9582355" providerId="ADAL" clId="{CF803508-A9FA-4301-A51A-6352900F98F2}" dt="2022-02-16T12:33:32.189" v="4819" actId="1076"/>
        <pc:sldMkLst>
          <pc:docMk/>
          <pc:sldMk cId="2734396482" sldId="334"/>
        </pc:sldMkLst>
        <pc:spChg chg="mod">
          <ac:chgData name="노태현" userId="96c899e7-218f-44fa-88d0-cfd2f9582355" providerId="ADAL" clId="{CF803508-A9FA-4301-A51A-6352900F98F2}" dt="2022-02-16T12:29:06.512" v="4097" actId="20577"/>
          <ac:spMkLst>
            <pc:docMk/>
            <pc:sldMk cId="2734396482" sldId="334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16T12:29:41.530" v="4117"/>
          <ac:spMkLst>
            <pc:docMk/>
            <pc:sldMk cId="2734396482" sldId="334"/>
            <ac:spMk id="5" creationId="{0043BE61-E304-41CD-B1F6-4F67C9428607}"/>
          </ac:spMkLst>
        </pc:spChg>
        <pc:spChg chg="add mod">
          <ac:chgData name="노태현" userId="96c899e7-218f-44fa-88d0-cfd2f9582355" providerId="ADAL" clId="{CF803508-A9FA-4301-A51A-6352900F98F2}" dt="2022-02-16T12:33:32.189" v="4819" actId="1076"/>
          <ac:spMkLst>
            <pc:docMk/>
            <pc:sldMk cId="2734396482" sldId="334"/>
            <ac:spMk id="8" creationId="{34CF64C6-5C7C-4363-BAAD-1340798E0724}"/>
          </ac:spMkLst>
        </pc:spChg>
        <pc:spChg chg="mod">
          <ac:chgData name="노태현" userId="96c899e7-218f-44fa-88d0-cfd2f9582355" providerId="ADAL" clId="{CF803508-A9FA-4301-A51A-6352900F98F2}" dt="2022-02-16T12:33:16.019" v="4813" actId="20577"/>
          <ac:spMkLst>
            <pc:docMk/>
            <pc:sldMk cId="2734396482" sldId="334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16T12:33:22.697" v="4816" actId="1076"/>
          <ac:picMkLst>
            <pc:docMk/>
            <pc:sldMk cId="2734396482" sldId="334"/>
            <ac:picMk id="3" creationId="{EE96448F-A8CB-47FE-9E28-94D30A77C912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2:36:05.401" v="5280" actId="1076"/>
        <pc:sldMkLst>
          <pc:docMk/>
          <pc:sldMk cId="862768621" sldId="335"/>
        </pc:sldMkLst>
        <pc:spChg chg="del">
          <ac:chgData name="노태현" userId="96c899e7-218f-44fa-88d0-cfd2f9582355" providerId="ADAL" clId="{CF803508-A9FA-4301-A51A-6352900F98F2}" dt="2022-02-16T12:34:46.845" v="5087" actId="478"/>
          <ac:spMkLst>
            <pc:docMk/>
            <pc:sldMk cId="862768621" sldId="335"/>
            <ac:spMk id="8" creationId="{34CF64C6-5C7C-4363-BAAD-1340798E0724}"/>
          </ac:spMkLst>
        </pc:spChg>
        <pc:spChg chg="add mod">
          <ac:chgData name="노태현" userId="96c899e7-218f-44fa-88d0-cfd2f9582355" providerId="ADAL" clId="{CF803508-A9FA-4301-A51A-6352900F98F2}" dt="2022-02-16T12:36:05.401" v="5280" actId="1076"/>
          <ac:spMkLst>
            <pc:docMk/>
            <pc:sldMk cId="862768621" sldId="335"/>
            <ac:spMk id="9" creationId="{46F15D6A-C160-4194-AA5E-001379F9915A}"/>
          </ac:spMkLst>
        </pc:spChg>
        <pc:spChg chg="mod">
          <ac:chgData name="노태현" userId="96c899e7-218f-44fa-88d0-cfd2f9582355" providerId="ADAL" clId="{CF803508-A9FA-4301-A51A-6352900F98F2}" dt="2022-02-16T12:34:33.933" v="5085" actId="20577"/>
          <ac:spMkLst>
            <pc:docMk/>
            <pc:sldMk cId="862768621" sldId="335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16T12:33:51.082" v="4821" actId="478"/>
          <ac:picMkLst>
            <pc:docMk/>
            <pc:sldMk cId="862768621" sldId="335"/>
            <ac:picMk id="3" creationId="{EE96448F-A8CB-47FE-9E28-94D30A77C912}"/>
          </ac:picMkLst>
        </pc:picChg>
        <pc:picChg chg="add mod">
          <ac:chgData name="노태현" userId="96c899e7-218f-44fa-88d0-cfd2f9582355" providerId="ADAL" clId="{CF803508-A9FA-4301-A51A-6352900F98F2}" dt="2022-02-16T12:35:10.385" v="5095" actId="1076"/>
          <ac:picMkLst>
            <pc:docMk/>
            <pc:sldMk cId="862768621" sldId="335"/>
            <ac:picMk id="6" creationId="{A7F8FED3-259D-48EA-862A-88E529B79BFA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52:19.790" v="7178"/>
        <pc:sldMkLst>
          <pc:docMk/>
          <pc:sldMk cId="870821111" sldId="336"/>
        </pc:sldMkLst>
        <pc:spChg chg="del">
          <ac:chgData name="노태현" userId="96c899e7-218f-44fa-88d0-cfd2f9582355" providerId="ADAL" clId="{CF803508-A9FA-4301-A51A-6352900F98F2}" dt="2022-02-16T13:07:17.841" v="5720" actId="478"/>
          <ac:spMkLst>
            <pc:docMk/>
            <pc:sldMk cId="870821111" sldId="336"/>
            <ac:spMk id="9" creationId="{46F15D6A-C160-4194-AA5E-001379F9915A}"/>
          </ac:spMkLst>
        </pc:spChg>
        <pc:spChg chg="mod">
          <ac:chgData name="노태현" userId="96c899e7-218f-44fa-88d0-cfd2f9582355" providerId="ADAL" clId="{CF803508-A9FA-4301-A51A-6352900F98F2}" dt="2022-02-16T13:52:19.790" v="7178"/>
          <ac:spMkLst>
            <pc:docMk/>
            <pc:sldMk cId="870821111" sldId="336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16T13:07:30.659" v="5724" actId="1076"/>
          <ac:picMkLst>
            <pc:docMk/>
            <pc:sldMk cId="870821111" sldId="336"/>
            <ac:picMk id="3" creationId="{17C92567-F156-4EF5-83BD-A0A9C6DADC73}"/>
          </ac:picMkLst>
        </pc:picChg>
        <pc:picChg chg="del">
          <ac:chgData name="노태현" userId="96c899e7-218f-44fa-88d0-cfd2f9582355" providerId="ADAL" clId="{CF803508-A9FA-4301-A51A-6352900F98F2}" dt="2022-02-16T13:07:12.278" v="5718" actId="478"/>
          <ac:picMkLst>
            <pc:docMk/>
            <pc:sldMk cId="870821111" sldId="336"/>
            <ac:picMk id="6" creationId="{A7F8FED3-259D-48EA-862A-88E529B79BFA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56:30.808" v="7181" actId="20577"/>
        <pc:sldMkLst>
          <pc:docMk/>
          <pc:sldMk cId="1387252167" sldId="337"/>
        </pc:sldMkLst>
        <pc:spChg chg="mod">
          <ac:chgData name="노태현" userId="96c899e7-218f-44fa-88d0-cfd2f9582355" providerId="ADAL" clId="{CF803508-A9FA-4301-A51A-6352900F98F2}" dt="2022-02-16T13:13:41.810" v="6504" actId="20577"/>
          <ac:spMkLst>
            <pc:docMk/>
            <pc:sldMk cId="1387252167" sldId="337"/>
            <ac:spMk id="5" creationId="{0043BE61-E304-41CD-B1F6-4F67C9428607}"/>
          </ac:spMkLst>
        </pc:spChg>
        <pc:spChg chg="add del mod">
          <ac:chgData name="노태현" userId="96c899e7-218f-44fa-88d0-cfd2f9582355" providerId="ADAL" clId="{CF803508-A9FA-4301-A51A-6352900F98F2}" dt="2022-02-16T13:56:30.808" v="7181" actId="20577"/>
          <ac:spMkLst>
            <pc:docMk/>
            <pc:sldMk cId="1387252167" sldId="337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16T13:09:49.380" v="6481" actId="478"/>
          <ac:picMkLst>
            <pc:docMk/>
            <pc:sldMk cId="1387252167" sldId="337"/>
            <ac:picMk id="3" creationId="{17C92567-F156-4EF5-83BD-A0A9C6DADC73}"/>
          </ac:picMkLst>
        </pc:picChg>
        <pc:picChg chg="add del mod">
          <ac:chgData name="노태현" userId="96c899e7-218f-44fa-88d0-cfd2f9582355" providerId="ADAL" clId="{CF803508-A9FA-4301-A51A-6352900F98F2}" dt="2022-02-16T13:13:44.294" v="6510" actId="22"/>
          <ac:picMkLst>
            <pc:docMk/>
            <pc:sldMk cId="1387252167" sldId="337"/>
            <ac:picMk id="6" creationId="{5D1F61E9-BD3C-4B4F-9FE7-670B3585D1F4}"/>
          </ac:picMkLst>
        </pc:picChg>
        <pc:picChg chg="add del">
          <ac:chgData name="노태현" userId="96c899e7-218f-44fa-88d0-cfd2f9582355" providerId="ADAL" clId="{CF803508-A9FA-4301-A51A-6352900F98F2}" dt="2022-02-16T13:13:05.943" v="6487" actId="22"/>
          <ac:picMkLst>
            <pc:docMk/>
            <pc:sldMk cId="1387252167" sldId="337"/>
            <ac:picMk id="8" creationId="{FD1AE004-D6F5-49FF-B568-3C807F8F1C65}"/>
          </ac:picMkLst>
        </pc:picChg>
        <pc:picChg chg="add del mod">
          <ac:chgData name="노태현" userId="96c899e7-218f-44fa-88d0-cfd2f9582355" providerId="ADAL" clId="{CF803508-A9FA-4301-A51A-6352900F98F2}" dt="2022-02-16T13:13:43.364" v="6508" actId="22"/>
          <ac:picMkLst>
            <pc:docMk/>
            <pc:sldMk cId="1387252167" sldId="337"/>
            <ac:picMk id="10" creationId="{65696071-1842-4FFE-BDAD-CD8D79BC1296}"/>
          </ac:picMkLst>
        </pc:picChg>
      </pc:sldChg>
      <pc:sldChg chg="addSp modSp add mod">
        <pc:chgData name="노태현" userId="96c899e7-218f-44fa-88d0-cfd2f9582355" providerId="ADAL" clId="{CF803508-A9FA-4301-A51A-6352900F98F2}" dt="2022-02-16T14:00:46.387" v="7182" actId="20577"/>
        <pc:sldMkLst>
          <pc:docMk/>
          <pc:sldMk cId="2454804696" sldId="338"/>
        </pc:sldMkLst>
        <pc:spChg chg="mod">
          <ac:chgData name="노태현" userId="96c899e7-218f-44fa-88d0-cfd2f9582355" providerId="ADAL" clId="{CF803508-A9FA-4301-A51A-6352900F98F2}" dt="2022-02-16T13:14:34.920" v="6529"/>
          <ac:spMkLst>
            <pc:docMk/>
            <pc:sldMk cId="2454804696" sldId="338"/>
            <ac:spMk id="5" creationId="{0043BE61-E304-41CD-B1F6-4F67C9428607}"/>
          </ac:spMkLst>
        </pc:spChg>
        <pc:spChg chg="mod">
          <ac:chgData name="노태현" userId="96c899e7-218f-44fa-88d0-cfd2f9582355" providerId="ADAL" clId="{CF803508-A9FA-4301-A51A-6352900F98F2}" dt="2022-02-16T14:00:46.387" v="7182" actId="20577"/>
          <ac:spMkLst>
            <pc:docMk/>
            <pc:sldMk cId="2454804696" sldId="338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16T13:14:22.243" v="6518" actId="1076"/>
          <ac:picMkLst>
            <pc:docMk/>
            <pc:sldMk cId="2454804696" sldId="338"/>
            <ac:picMk id="3" creationId="{6B1D05E5-95B6-4CF7-9C28-9D4CB22D13DF}"/>
          </ac:picMkLst>
        </pc:picChg>
        <pc:picChg chg="add mod">
          <ac:chgData name="노태현" userId="96c899e7-218f-44fa-88d0-cfd2f9582355" providerId="ADAL" clId="{CF803508-A9FA-4301-A51A-6352900F98F2}" dt="2022-02-16T13:14:25.635" v="6519" actId="1076"/>
          <ac:picMkLst>
            <pc:docMk/>
            <pc:sldMk cId="2454804696" sldId="338"/>
            <ac:picMk id="7" creationId="{77BEC433-388F-43E2-B303-0F8504F563F1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4:06:11.826" v="7228" actId="20577"/>
        <pc:sldMkLst>
          <pc:docMk/>
          <pc:sldMk cId="211784495" sldId="339"/>
        </pc:sldMkLst>
        <pc:spChg chg="mod">
          <ac:chgData name="노태현" userId="96c899e7-218f-44fa-88d0-cfd2f9582355" providerId="ADAL" clId="{CF803508-A9FA-4301-A51A-6352900F98F2}" dt="2022-02-16T14:06:11.826" v="7228" actId="20577"/>
          <ac:spMkLst>
            <pc:docMk/>
            <pc:sldMk cId="211784495" sldId="339"/>
            <ac:spMk id="30" creationId="{0B69B018-644E-4198-A9D9-70F3E75F6FD1}"/>
          </ac:spMkLst>
        </pc:spChg>
        <pc:picChg chg="del">
          <ac:chgData name="노태현" userId="96c899e7-218f-44fa-88d0-cfd2f9582355" providerId="ADAL" clId="{CF803508-A9FA-4301-A51A-6352900F98F2}" dt="2022-02-16T13:16:59.472" v="6796" actId="478"/>
          <ac:picMkLst>
            <pc:docMk/>
            <pc:sldMk cId="211784495" sldId="339"/>
            <ac:picMk id="3" creationId="{6B1D05E5-95B6-4CF7-9C28-9D4CB22D13DF}"/>
          </ac:picMkLst>
        </pc:picChg>
        <pc:picChg chg="add mod">
          <ac:chgData name="노태현" userId="96c899e7-218f-44fa-88d0-cfd2f9582355" providerId="ADAL" clId="{CF803508-A9FA-4301-A51A-6352900F98F2}" dt="2022-02-16T14:05:37.895" v="7217" actId="14100"/>
          <ac:picMkLst>
            <pc:docMk/>
            <pc:sldMk cId="211784495" sldId="339"/>
            <ac:picMk id="6" creationId="{7CC15B57-B34C-4697-A608-AD3693554EA3}"/>
          </ac:picMkLst>
        </pc:picChg>
        <pc:picChg chg="del">
          <ac:chgData name="노태현" userId="96c899e7-218f-44fa-88d0-cfd2f9582355" providerId="ADAL" clId="{CF803508-A9FA-4301-A51A-6352900F98F2}" dt="2022-02-16T13:16:59.472" v="6796" actId="478"/>
          <ac:picMkLst>
            <pc:docMk/>
            <pc:sldMk cId="211784495" sldId="339"/>
            <ac:picMk id="7" creationId="{77BEC433-388F-43E2-B303-0F8504F563F1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4:30.938" v="7036" actId="1076"/>
        <pc:sldMkLst>
          <pc:docMk/>
          <pc:sldMk cId="83515892" sldId="340"/>
        </pc:sldMkLst>
        <pc:spChg chg="del">
          <ac:chgData name="노태현" userId="96c899e7-218f-44fa-88d0-cfd2f9582355" providerId="ADAL" clId="{CF803508-A9FA-4301-A51A-6352900F98F2}" dt="2022-02-16T13:23:32.254" v="7032" actId="478"/>
          <ac:spMkLst>
            <pc:docMk/>
            <pc:sldMk cId="83515892" sldId="340"/>
            <ac:spMk id="30" creationId="{0B69B018-644E-4198-A9D9-70F3E75F6FD1}"/>
          </ac:spMkLst>
        </pc:spChg>
        <pc:picChg chg="add mod">
          <ac:chgData name="노태현" userId="96c899e7-218f-44fa-88d0-cfd2f9582355" providerId="ADAL" clId="{CF803508-A9FA-4301-A51A-6352900F98F2}" dt="2022-02-16T13:24:30.938" v="7036" actId="1076"/>
          <ac:picMkLst>
            <pc:docMk/>
            <pc:sldMk cId="83515892" sldId="340"/>
            <ac:picMk id="3" creationId="{E9F76CA1-594A-45B7-8584-97FCD53E017F}"/>
          </ac:picMkLst>
        </pc:picChg>
        <pc:picChg chg="del">
          <ac:chgData name="노태현" userId="96c899e7-218f-44fa-88d0-cfd2f9582355" providerId="ADAL" clId="{CF803508-A9FA-4301-A51A-6352900F98F2}" dt="2022-02-16T13:23:32.254" v="7032" actId="478"/>
          <ac:picMkLst>
            <pc:docMk/>
            <pc:sldMk cId="83515892" sldId="340"/>
            <ac:picMk id="6" creationId="{7CC15B57-B34C-4697-A608-AD3693554EA3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5:15.266" v="7042" actId="1076"/>
        <pc:sldMkLst>
          <pc:docMk/>
          <pc:sldMk cId="1497027635" sldId="341"/>
        </pc:sldMkLst>
        <pc:picChg chg="del">
          <ac:chgData name="노태현" userId="96c899e7-218f-44fa-88d0-cfd2f9582355" providerId="ADAL" clId="{CF803508-A9FA-4301-A51A-6352900F98F2}" dt="2022-02-16T13:24:35.051" v="7038" actId="478"/>
          <ac:picMkLst>
            <pc:docMk/>
            <pc:sldMk cId="1497027635" sldId="341"/>
            <ac:picMk id="3" creationId="{E9F76CA1-594A-45B7-8584-97FCD53E017F}"/>
          </ac:picMkLst>
        </pc:picChg>
        <pc:picChg chg="add mod">
          <ac:chgData name="노태현" userId="96c899e7-218f-44fa-88d0-cfd2f9582355" providerId="ADAL" clId="{CF803508-A9FA-4301-A51A-6352900F98F2}" dt="2022-02-16T13:25:15.266" v="7042" actId="1076"/>
          <ac:picMkLst>
            <pc:docMk/>
            <pc:sldMk cId="1497027635" sldId="341"/>
            <ac:picMk id="6" creationId="{90C9768E-C7B0-4F6A-8421-9D99947E8479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4:08:32.353" v="7230" actId="113"/>
        <pc:sldMkLst>
          <pc:docMk/>
          <pc:sldMk cId="3318281637" sldId="342"/>
        </pc:sldMkLst>
        <pc:spChg chg="mod">
          <ac:chgData name="노태현" userId="96c899e7-218f-44fa-88d0-cfd2f9582355" providerId="ADAL" clId="{CF803508-A9FA-4301-A51A-6352900F98F2}" dt="2022-02-16T14:08:32.353" v="7230" actId="113"/>
          <ac:spMkLst>
            <pc:docMk/>
            <pc:sldMk cId="3318281637" sldId="342"/>
            <ac:spMk id="5" creationId="{0043BE61-E304-41CD-B1F6-4F67C9428607}"/>
          </ac:spMkLst>
        </pc:spChg>
        <pc:picChg chg="add mod">
          <ac:chgData name="노태현" userId="96c899e7-218f-44fa-88d0-cfd2f9582355" providerId="ADAL" clId="{CF803508-A9FA-4301-A51A-6352900F98F2}" dt="2022-02-16T13:25:34.371" v="7048" actId="1076"/>
          <ac:picMkLst>
            <pc:docMk/>
            <pc:sldMk cId="3318281637" sldId="342"/>
            <ac:picMk id="3" creationId="{2D5D5E85-A7DD-46C5-B569-317FEF3B9751}"/>
          </ac:picMkLst>
        </pc:picChg>
        <pc:picChg chg="del">
          <ac:chgData name="노태현" userId="96c899e7-218f-44fa-88d0-cfd2f9582355" providerId="ADAL" clId="{CF803508-A9FA-4301-A51A-6352900F98F2}" dt="2022-02-16T13:25:28.314" v="7044" actId="478"/>
          <ac:picMkLst>
            <pc:docMk/>
            <pc:sldMk cId="3318281637" sldId="342"/>
            <ac:picMk id="6" creationId="{90C9768E-C7B0-4F6A-8421-9D99947E8479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7:05.883" v="7149" actId="1076"/>
        <pc:sldMkLst>
          <pc:docMk/>
          <pc:sldMk cId="2790916605" sldId="343"/>
        </pc:sldMkLst>
        <pc:spChg chg="mod">
          <ac:chgData name="노태현" userId="96c899e7-218f-44fa-88d0-cfd2f9582355" providerId="ADAL" clId="{CF803508-A9FA-4301-A51A-6352900F98F2}" dt="2022-02-16T13:26:37.751" v="7124" actId="20577"/>
          <ac:spMkLst>
            <pc:docMk/>
            <pc:sldMk cId="2790916605" sldId="343"/>
            <ac:spMk id="4" creationId="{0ADD3736-29C5-49A6-8C10-696896947644}"/>
          </ac:spMkLst>
        </pc:spChg>
        <pc:spChg chg="mod">
          <ac:chgData name="노태현" userId="96c899e7-218f-44fa-88d0-cfd2f9582355" providerId="ADAL" clId="{CF803508-A9FA-4301-A51A-6352900F98F2}" dt="2022-02-16T13:26:49.158" v="7144" actId="20577"/>
          <ac:spMkLst>
            <pc:docMk/>
            <pc:sldMk cId="2790916605" sldId="343"/>
            <ac:spMk id="5" creationId="{0043BE61-E304-41CD-B1F6-4F67C9428607}"/>
          </ac:spMkLst>
        </pc:spChg>
        <pc:picChg chg="del">
          <ac:chgData name="노태현" userId="96c899e7-218f-44fa-88d0-cfd2f9582355" providerId="ADAL" clId="{CF803508-A9FA-4301-A51A-6352900F98F2}" dt="2022-02-16T13:26:51.047" v="7145" actId="478"/>
          <ac:picMkLst>
            <pc:docMk/>
            <pc:sldMk cId="2790916605" sldId="343"/>
            <ac:picMk id="3" creationId="{2D5D5E85-A7DD-46C5-B569-317FEF3B9751}"/>
          </ac:picMkLst>
        </pc:picChg>
        <pc:picChg chg="add mod">
          <ac:chgData name="노태현" userId="96c899e7-218f-44fa-88d0-cfd2f9582355" providerId="ADAL" clId="{CF803508-A9FA-4301-A51A-6352900F98F2}" dt="2022-02-16T13:27:05.883" v="7149" actId="1076"/>
          <ac:picMkLst>
            <pc:docMk/>
            <pc:sldMk cId="2790916605" sldId="343"/>
            <ac:picMk id="6" creationId="{AEC23456-C447-43EF-8ECE-A32EF676A770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7:27.802" v="7155" actId="1076"/>
        <pc:sldMkLst>
          <pc:docMk/>
          <pc:sldMk cId="4110992122" sldId="344"/>
        </pc:sldMkLst>
        <pc:picChg chg="add mod">
          <ac:chgData name="노태현" userId="96c899e7-218f-44fa-88d0-cfd2f9582355" providerId="ADAL" clId="{CF803508-A9FA-4301-A51A-6352900F98F2}" dt="2022-02-16T13:27:27.802" v="7155" actId="1076"/>
          <ac:picMkLst>
            <pc:docMk/>
            <pc:sldMk cId="4110992122" sldId="344"/>
            <ac:picMk id="3" creationId="{B003AF9A-CC49-4256-B998-ADD36EC63E47}"/>
          </ac:picMkLst>
        </pc:picChg>
        <pc:picChg chg="del">
          <ac:chgData name="노태현" userId="96c899e7-218f-44fa-88d0-cfd2f9582355" providerId="ADAL" clId="{CF803508-A9FA-4301-A51A-6352900F98F2}" dt="2022-02-16T13:27:13.074" v="7151" actId="478"/>
          <ac:picMkLst>
            <pc:docMk/>
            <pc:sldMk cId="4110992122" sldId="344"/>
            <ac:picMk id="6" creationId="{AEC23456-C447-43EF-8ECE-A32EF676A770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7:52.555" v="7161" actId="1076"/>
        <pc:sldMkLst>
          <pc:docMk/>
          <pc:sldMk cId="589638510" sldId="345"/>
        </pc:sldMkLst>
        <pc:picChg chg="del">
          <ac:chgData name="노태현" userId="96c899e7-218f-44fa-88d0-cfd2f9582355" providerId="ADAL" clId="{CF803508-A9FA-4301-A51A-6352900F98F2}" dt="2022-02-16T13:27:46.054" v="7157" actId="478"/>
          <ac:picMkLst>
            <pc:docMk/>
            <pc:sldMk cId="589638510" sldId="345"/>
            <ac:picMk id="3" creationId="{B003AF9A-CC49-4256-B998-ADD36EC63E47}"/>
          </ac:picMkLst>
        </pc:picChg>
        <pc:picChg chg="add mod">
          <ac:chgData name="노태현" userId="96c899e7-218f-44fa-88d0-cfd2f9582355" providerId="ADAL" clId="{CF803508-A9FA-4301-A51A-6352900F98F2}" dt="2022-02-16T13:27:52.555" v="7161" actId="1076"/>
          <ac:picMkLst>
            <pc:docMk/>
            <pc:sldMk cId="589638510" sldId="345"/>
            <ac:picMk id="6" creationId="{DBAA1117-4ED0-4E93-96B6-65D58B7131F9}"/>
          </ac:picMkLst>
        </pc:picChg>
      </pc:sldChg>
      <pc:sldChg chg="addSp delSp modSp add mod">
        <pc:chgData name="노태현" userId="96c899e7-218f-44fa-88d0-cfd2f9582355" providerId="ADAL" clId="{CF803508-A9FA-4301-A51A-6352900F98F2}" dt="2022-02-16T13:28:13.602" v="7165" actId="1076"/>
        <pc:sldMkLst>
          <pc:docMk/>
          <pc:sldMk cId="2903040496" sldId="346"/>
        </pc:sldMkLst>
        <pc:picChg chg="add mod">
          <ac:chgData name="노태현" userId="96c899e7-218f-44fa-88d0-cfd2f9582355" providerId="ADAL" clId="{CF803508-A9FA-4301-A51A-6352900F98F2}" dt="2022-02-16T13:28:13.602" v="7165" actId="1076"/>
          <ac:picMkLst>
            <pc:docMk/>
            <pc:sldMk cId="2903040496" sldId="346"/>
            <ac:picMk id="3" creationId="{405640B6-288D-449E-9FF1-47762056A0BB}"/>
          </ac:picMkLst>
        </pc:picChg>
        <pc:picChg chg="del">
          <ac:chgData name="노태현" userId="96c899e7-218f-44fa-88d0-cfd2f9582355" providerId="ADAL" clId="{CF803508-A9FA-4301-A51A-6352900F98F2}" dt="2022-02-16T13:28:02.864" v="7163" actId="478"/>
          <ac:picMkLst>
            <pc:docMk/>
            <pc:sldMk cId="2903040496" sldId="346"/>
            <ac:picMk id="6" creationId="{DBAA1117-4ED0-4E93-96B6-65D58B7131F9}"/>
          </ac:picMkLst>
        </pc:picChg>
      </pc:sldChg>
    </pc:docChg>
  </pc:docChgLst>
  <pc:docChgLst>
    <pc:chgData name="노태현" userId="96c899e7-218f-44fa-88d0-cfd2f9582355" providerId="ADAL" clId="{7C1A6A1C-6923-4E53-9018-770DCD96790C}"/>
    <pc:docChg chg="undo custSel addSld modSld">
      <pc:chgData name="노태현" userId="96c899e7-218f-44fa-88d0-cfd2f9582355" providerId="ADAL" clId="{7C1A6A1C-6923-4E53-9018-770DCD96790C}" dt="2022-03-03T14:07:44.204" v="5272"/>
      <pc:docMkLst>
        <pc:docMk/>
      </pc:docMkLst>
      <pc:sldChg chg="addSp delSp modSp add mod">
        <pc:chgData name="노태현" userId="96c899e7-218f-44fa-88d0-cfd2f9582355" providerId="ADAL" clId="{7C1A6A1C-6923-4E53-9018-770DCD96790C}" dt="2022-03-03T12:44:46.424" v="782" actId="1076"/>
        <pc:sldMkLst>
          <pc:docMk/>
          <pc:sldMk cId="1478218854" sldId="347"/>
        </pc:sldMkLst>
        <pc:spChg chg="mod">
          <ac:chgData name="노태현" userId="96c899e7-218f-44fa-88d0-cfd2f9582355" providerId="ADAL" clId="{7C1A6A1C-6923-4E53-9018-770DCD96790C}" dt="2022-03-03T12:34:32.088" v="3" actId="20577"/>
          <ac:spMkLst>
            <pc:docMk/>
            <pc:sldMk cId="1478218854" sldId="347"/>
            <ac:spMk id="4" creationId="{0ADD3736-29C5-49A6-8C10-696896947644}"/>
          </ac:spMkLst>
        </pc:spChg>
        <pc:spChg chg="mod">
          <ac:chgData name="노태현" userId="96c899e7-218f-44fa-88d0-cfd2f9582355" providerId="ADAL" clId="{7C1A6A1C-6923-4E53-9018-770DCD96790C}" dt="2022-03-03T12:41:29.608" v="28"/>
          <ac:spMkLst>
            <pc:docMk/>
            <pc:sldMk cId="1478218854" sldId="347"/>
            <ac:spMk id="5" creationId="{0043BE61-E304-41CD-B1F6-4F67C9428607}"/>
          </ac:spMkLst>
        </pc:spChg>
        <pc:spChg chg="add mod">
          <ac:chgData name="노태현" userId="96c899e7-218f-44fa-88d0-cfd2f9582355" providerId="ADAL" clId="{7C1A6A1C-6923-4E53-9018-770DCD96790C}" dt="2022-03-03T12:44:38.472" v="780" actId="1076"/>
          <ac:spMkLst>
            <pc:docMk/>
            <pc:sldMk cId="1478218854" sldId="347"/>
            <ac:spMk id="6" creationId="{6817A40F-75E8-4EBA-9EAE-0127B53F28FF}"/>
          </ac:spMkLst>
        </pc:spChg>
        <pc:picChg chg="del">
          <ac:chgData name="노태현" userId="96c899e7-218f-44fa-88d0-cfd2f9582355" providerId="ADAL" clId="{7C1A6A1C-6923-4E53-9018-770DCD96790C}" dt="2022-03-03T12:41:31.173" v="29" actId="478"/>
          <ac:picMkLst>
            <pc:docMk/>
            <pc:sldMk cId="1478218854" sldId="347"/>
            <ac:picMk id="3" creationId="{405640B6-288D-449E-9FF1-47762056A0BB}"/>
          </ac:picMkLst>
        </pc:picChg>
        <pc:picChg chg="add mod">
          <ac:chgData name="노태현" userId="96c899e7-218f-44fa-88d0-cfd2f9582355" providerId="ADAL" clId="{7C1A6A1C-6923-4E53-9018-770DCD96790C}" dt="2022-03-03T12:44:46.424" v="782" actId="1076"/>
          <ac:picMkLst>
            <pc:docMk/>
            <pc:sldMk cId="1478218854" sldId="347"/>
            <ac:picMk id="7" creationId="{DB8051B3-D139-4037-B123-DCD0F451E7FC}"/>
          </ac:picMkLst>
        </pc:picChg>
      </pc:sldChg>
      <pc:sldChg chg="addSp delSp modSp add mod">
        <pc:chgData name="노태현" userId="96c899e7-218f-44fa-88d0-cfd2f9582355" providerId="ADAL" clId="{7C1A6A1C-6923-4E53-9018-770DCD96790C}" dt="2022-03-03T12:52:25.123" v="833" actId="1076"/>
        <pc:sldMkLst>
          <pc:docMk/>
          <pc:sldMk cId="962381148" sldId="348"/>
        </pc:sldMkLst>
        <pc:spChg chg="mod">
          <ac:chgData name="노태현" userId="96c899e7-218f-44fa-88d0-cfd2f9582355" providerId="ADAL" clId="{7C1A6A1C-6923-4E53-9018-770DCD96790C}" dt="2022-03-03T12:51:52.140" v="830" actId="20577"/>
          <ac:spMkLst>
            <pc:docMk/>
            <pc:sldMk cId="962381148" sldId="348"/>
            <ac:spMk id="5" creationId="{0043BE61-E304-41CD-B1F6-4F67C9428607}"/>
          </ac:spMkLst>
        </pc:spChg>
        <pc:spChg chg="del mod">
          <ac:chgData name="노태현" userId="96c899e7-218f-44fa-88d0-cfd2f9582355" providerId="ADAL" clId="{7C1A6A1C-6923-4E53-9018-770DCD96790C}" dt="2022-03-03T12:51:33.195" v="783" actId="478"/>
          <ac:spMkLst>
            <pc:docMk/>
            <pc:sldMk cId="962381148" sldId="348"/>
            <ac:spMk id="6" creationId="{6817A40F-75E8-4EBA-9EAE-0127B53F28FF}"/>
          </ac:spMkLst>
        </pc:spChg>
        <pc:picChg chg="add del mod">
          <ac:chgData name="노태현" userId="96c899e7-218f-44fa-88d0-cfd2f9582355" providerId="ADAL" clId="{7C1A6A1C-6923-4E53-9018-770DCD96790C}" dt="2022-03-03T12:44:33.725" v="778" actId="21"/>
          <ac:picMkLst>
            <pc:docMk/>
            <pc:sldMk cId="962381148" sldId="348"/>
            <ac:picMk id="3" creationId="{7FDA8D7E-6103-48BC-BFEA-9437C62CD784}"/>
          </ac:picMkLst>
        </pc:picChg>
        <pc:picChg chg="add mod">
          <ac:chgData name="노태현" userId="96c899e7-218f-44fa-88d0-cfd2f9582355" providerId="ADAL" clId="{7C1A6A1C-6923-4E53-9018-770DCD96790C}" dt="2022-03-03T12:52:25.123" v="833" actId="1076"/>
          <ac:picMkLst>
            <pc:docMk/>
            <pc:sldMk cId="962381148" sldId="348"/>
            <ac:picMk id="8" creationId="{0C771B14-EA7E-456B-827B-D3ADCD644C16}"/>
          </ac:picMkLst>
        </pc:picChg>
      </pc:sldChg>
      <pc:sldChg chg="addSp delSp modSp add mod">
        <pc:chgData name="노태현" userId="96c899e7-218f-44fa-88d0-cfd2f9582355" providerId="ADAL" clId="{7C1A6A1C-6923-4E53-9018-770DCD96790C}" dt="2022-03-03T13:52:53.360" v="5021"/>
        <pc:sldMkLst>
          <pc:docMk/>
          <pc:sldMk cId="3841417505" sldId="349"/>
        </pc:sldMkLst>
        <pc:spChg chg="add mod">
          <ac:chgData name="노태현" userId="96c899e7-218f-44fa-88d0-cfd2f9582355" providerId="ADAL" clId="{7C1A6A1C-6923-4E53-9018-770DCD96790C}" dt="2022-03-03T13:46:08.320" v="4911" actId="20577"/>
          <ac:spMkLst>
            <pc:docMk/>
            <pc:sldMk cId="3841417505" sldId="349"/>
            <ac:spMk id="7" creationId="{A2B82AC8-60B0-4FD3-BB62-40DC01F96E11}"/>
          </ac:spMkLst>
        </pc:spChg>
        <pc:grpChg chg="add del mod">
          <ac:chgData name="노태현" userId="96c899e7-218f-44fa-88d0-cfd2f9582355" providerId="ADAL" clId="{7C1A6A1C-6923-4E53-9018-770DCD96790C}" dt="2022-03-03T13:48:00.865" v="4926"/>
          <ac:grpSpMkLst>
            <pc:docMk/>
            <pc:sldMk cId="3841417505" sldId="349"/>
            <ac:grpSpMk id="12" creationId="{32E9B897-123E-4089-BB50-056367CC3D9D}"/>
          </ac:grpSpMkLst>
        </pc:grpChg>
        <pc:grpChg chg="mod">
          <ac:chgData name="노태현" userId="96c899e7-218f-44fa-88d0-cfd2f9582355" providerId="ADAL" clId="{7C1A6A1C-6923-4E53-9018-770DCD96790C}" dt="2022-03-03T13:47:58.751" v="4922"/>
          <ac:grpSpMkLst>
            <pc:docMk/>
            <pc:sldMk cId="3841417505" sldId="349"/>
            <ac:grpSpMk id="14" creationId="{0A5B0F9E-1125-4174-BE81-738BB12E8135}"/>
          </ac:grpSpMkLst>
        </pc:grpChg>
        <pc:grpChg chg="mod">
          <ac:chgData name="노태현" userId="96c899e7-218f-44fa-88d0-cfd2f9582355" providerId="ADAL" clId="{7C1A6A1C-6923-4E53-9018-770DCD96790C}" dt="2022-03-03T13:48:19.072" v="4932"/>
          <ac:grpSpMkLst>
            <pc:docMk/>
            <pc:sldMk cId="3841417505" sldId="349"/>
            <ac:grpSpMk id="18" creationId="{9BF75DCE-B6E9-42B2-955C-8EFEC956D33A}"/>
          </ac:grpSpMkLst>
        </pc:grpChg>
        <pc:grpChg chg="add del mod">
          <ac:chgData name="노태현" userId="96c899e7-218f-44fa-88d0-cfd2f9582355" providerId="ADAL" clId="{7C1A6A1C-6923-4E53-9018-770DCD96790C}" dt="2022-03-03T13:52:36.514" v="5007"/>
          <ac:grpSpMkLst>
            <pc:docMk/>
            <pc:sldMk cId="3841417505" sldId="349"/>
            <ac:grpSpMk id="36" creationId="{E7605FE0-60ED-4BEC-97A3-8CEE991A79E5}"/>
          </ac:grpSpMkLst>
        </pc:grpChg>
        <pc:grpChg chg="add del mod">
          <ac:chgData name="노태현" userId="96c899e7-218f-44fa-88d0-cfd2f9582355" providerId="ADAL" clId="{7C1A6A1C-6923-4E53-9018-770DCD96790C}" dt="2022-03-03T13:52:36.475" v="5005"/>
          <ac:grpSpMkLst>
            <pc:docMk/>
            <pc:sldMk cId="3841417505" sldId="349"/>
            <ac:grpSpMk id="38" creationId="{BAE62BE9-92A6-42DA-B486-AF5FD313E791}"/>
          </ac:grpSpMkLst>
        </pc:grpChg>
        <pc:grpChg chg="add del mod">
          <ac:chgData name="노태현" userId="96c899e7-218f-44fa-88d0-cfd2f9582355" providerId="ADAL" clId="{7C1A6A1C-6923-4E53-9018-770DCD96790C}" dt="2022-03-03T13:52:36.412" v="5002"/>
          <ac:grpSpMkLst>
            <pc:docMk/>
            <pc:sldMk cId="3841417505" sldId="349"/>
            <ac:grpSpMk id="41" creationId="{5668F79F-C1A0-4097-B713-B14975FFFB39}"/>
          </ac:grpSpMkLst>
        </pc:grpChg>
        <pc:grpChg chg="add del mod">
          <ac:chgData name="노태현" userId="96c899e7-218f-44fa-88d0-cfd2f9582355" providerId="ADAL" clId="{7C1A6A1C-6923-4E53-9018-770DCD96790C}" dt="2022-03-03T13:52:36.381" v="5000"/>
          <ac:grpSpMkLst>
            <pc:docMk/>
            <pc:sldMk cId="3841417505" sldId="349"/>
            <ac:grpSpMk id="43" creationId="{A694B371-3690-4CE0-92F1-C54AFC67B165}"/>
          </ac:grpSpMkLst>
        </pc:grpChg>
        <pc:grpChg chg="add del mod">
          <ac:chgData name="노태현" userId="96c899e7-218f-44fa-88d0-cfd2f9582355" providerId="ADAL" clId="{7C1A6A1C-6923-4E53-9018-770DCD96790C}" dt="2022-03-03T13:52:36.354" v="4998"/>
          <ac:grpSpMkLst>
            <pc:docMk/>
            <pc:sldMk cId="3841417505" sldId="349"/>
            <ac:grpSpMk id="45" creationId="{91B73EC6-70C7-4245-8D6A-CB9588E8062B}"/>
          </ac:grpSpMkLst>
        </pc:grpChg>
        <pc:grpChg chg="mod">
          <ac:chgData name="노태현" userId="96c899e7-218f-44fa-88d0-cfd2f9582355" providerId="ADAL" clId="{7C1A6A1C-6923-4E53-9018-770DCD96790C}" dt="2022-03-03T13:52:36.270" v="4995"/>
          <ac:grpSpMkLst>
            <pc:docMk/>
            <pc:sldMk cId="3841417505" sldId="349"/>
            <ac:grpSpMk id="48" creationId="{C0DA4150-EABE-4034-BEB5-6C58FAC04E81}"/>
          </ac:grpSpMkLst>
        </pc:grpChg>
        <pc:grpChg chg="mod">
          <ac:chgData name="노태현" userId="96c899e7-218f-44fa-88d0-cfd2f9582355" providerId="ADAL" clId="{7C1A6A1C-6923-4E53-9018-770DCD96790C}" dt="2022-03-03T13:52:36.112" v="4989"/>
          <ac:grpSpMkLst>
            <pc:docMk/>
            <pc:sldMk cId="3841417505" sldId="349"/>
            <ac:grpSpMk id="54" creationId="{F6B0E6DE-12AD-4030-A29B-0DDB1A4DD949}"/>
          </ac:grpSpMkLst>
        </pc:grpChg>
        <pc:grpChg chg="mod">
          <ac:chgData name="노태현" userId="96c899e7-218f-44fa-88d0-cfd2f9582355" providerId="ADAL" clId="{7C1A6A1C-6923-4E53-9018-770DCD96790C}" dt="2022-03-03T13:52:35.521" v="4985"/>
          <ac:grpSpMkLst>
            <pc:docMk/>
            <pc:sldMk cId="3841417505" sldId="349"/>
            <ac:grpSpMk id="58" creationId="{5232A927-0EF8-4F62-BDAA-6E88052B02E6}"/>
          </ac:grpSpMkLst>
        </pc:grpChg>
        <pc:grpChg chg="mod">
          <ac:chgData name="노태현" userId="96c899e7-218f-44fa-88d0-cfd2f9582355" providerId="ADAL" clId="{7C1A6A1C-6923-4E53-9018-770DCD96790C}" dt="2022-03-03T13:52:35.116" v="4982"/>
          <ac:grpSpMkLst>
            <pc:docMk/>
            <pc:sldMk cId="3841417505" sldId="349"/>
            <ac:grpSpMk id="61" creationId="{E8DBBCB2-14E5-4689-B69A-AD8E71D8C90E}"/>
          </ac:grpSpMkLst>
        </pc:grpChg>
        <pc:picChg chg="add mod">
          <ac:chgData name="노태현" userId="96c899e7-218f-44fa-88d0-cfd2f9582355" providerId="ADAL" clId="{7C1A6A1C-6923-4E53-9018-770DCD96790C}" dt="2022-03-03T12:55:23.684" v="1413" actId="1076"/>
          <ac:picMkLst>
            <pc:docMk/>
            <pc:sldMk cId="3841417505" sldId="349"/>
            <ac:picMk id="3" creationId="{B242D433-2C74-4ADD-B3A9-2F90294D0577}"/>
          </ac:picMkLst>
        </pc:picChg>
        <pc:picChg chg="del">
          <ac:chgData name="노태현" userId="96c899e7-218f-44fa-88d0-cfd2f9582355" providerId="ADAL" clId="{7C1A6A1C-6923-4E53-9018-770DCD96790C}" dt="2022-03-03T12:52:52.029" v="835" actId="478"/>
          <ac:picMkLst>
            <pc:docMk/>
            <pc:sldMk cId="3841417505" sldId="349"/>
            <ac:picMk id="8" creationId="{0C771B14-EA7E-456B-827B-D3ADCD644C16}"/>
          </ac:picMkLst>
        </pc:picChg>
        <pc:inkChg chg="add del">
          <ac:chgData name="노태현" userId="96c899e7-218f-44fa-88d0-cfd2f9582355" providerId="ADAL" clId="{7C1A6A1C-6923-4E53-9018-770DCD96790C}" dt="2022-03-03T13:47:40.641" v="4913" actId="9405"/>
          <ac:inkMkLst>
            <pc:docMk/>
            <pc:sldMk cId="3841417505" sldId="349"/>
            <ac:inkMk id="6" creationId="{BFC6A901-69AF-4E3C-8063-BD2F8BA18A16}"/>
          </ac:inkMkLst>
        </pc:inkChg>
        <pc:inkChg chg="add del">
          <ac:chgData name="노태현" userId="96c899e7-218f-44fa-88d0-cfd2f9582355" providerId="ADAL" clId="{7C1A6A1C-6923-4E53-9018-770DCD96790C}" dt="2022-03-03T13:47:46.851" v="4915" actId="9405"/>
          <ac:inkMkLst>
            <pc:docMk/>
            <pc:sldMk cId="3841417505" sldId="349"/>
            <ac:inkMk id="9" creationId="{2A4DAF69-15B6-48D9-873D-5E30A55E2511}"/>
          </ac:inkMkLst>
        </pc:inkChg>
        <pc:inkChg chg="add del mod">
          <ac:chgData name="노태현" userId="96c899e7-218f-44fa-88d0-cfd2f9582355" providerId="ADAL" clId="{7C1A6A1C-6923-4E53-9018-770DCD96790C}" dt="2022-03-03T13:48:01.294" v="4927" actId="9405"/>
          <ac:inkMkLst>
            <pc:docMk/>
            <pc:sldMk cId="3841417505" sldId="349"/>
            <ac:inkMk id="10" creationId="{C91F9CB4-2C9E-4639-B9E2-2ED619E05637}"/>
          </ac:inkMkLst>
        </pc:inkChg>
        <pc:inkChg chg="add del mod">
          <ac:chgData name="노태현" userId="96c899e7-218f-44fa-88d0-cfd2f9582355" providerId="ADAL" clId="{7C1A6A1C-6923-4E53-9018-770DCD96790C}" dt="2022-03-03T13:48:00.865" v="4926"/>
          <ac:inkMkLst>
            <pc:docMk/>
            <pc:sldMk cId="3841417505" sldId="349"/>
            <ac:inkMk id="11" creationId="{87B6CDC7-2B34-42B6-A4A0-EB5A52C9B65D}"/>
          </ac:inkMkLst>
        </pc:inkChg>
        <pc:inkChg chg="add del mod">
          <ac:chgData name="노태현" userId="96c899e7-218f-44fa-88d0-cfd2f9582355" providerId="ADAL" clId="{7C1A6A1C-6923-4E53-9018-770DCD96790C}" dt="2022-03-03T13:47:58.751" v="4922"/>
          <ac:inkMkLst>
            <pc:docMk/>
            <pc:sldMk cId="3841417505" sldId="349"/>
            <ac:inkMk id="13" creationId="{33D90115-734A-4536-BF1E-2930EA51CE07}"/>
          </ac:inkMkLst>
        </pc:inkChg>
        <pc:inkChg chg="add del">
          <ac:chgData name="노태현" userId="96c899e7-218f-44fa-88d0-cfd2f9582355" providerId="ADAL" clId="{7C1A6A1C-6923-4E53-9018-770DCD96790C}" dt="2022-03-03T13:48:00.194" v="4924" actId="9405"/>
          <ac:inkMkLst>
            <pc:docMk/>
            <pc:sldMk cId="3841417505" sldId="349"/>
            <ac:inkMk id="15" creationId="{49F5A224-D0B5-4206-8E23-5A749F361298}"/>
          </ac:inkMkLst>
        </pc:inkChg>
        <pc:inkChg chg="add del mod">
          <ac:chgData name="노태현" userId="96c899e7-218f-44fa-88d0-cfd2f9582355" providerId="ADAL" clId="{7C1A6A1C-6923-4E53-9018-770DCD96790C}" dt="2022-03-03T13:48:20.645" v="4935" actId="9405"/>
          <ac:inkMkLst>
            <pc:docMk/>
            <pc:sldMk cId="3841417505" sldId="349"/>
            <ac:inkMk id="16" creationId="{3C5DF1FF-70A0-4EF7-96CC-964A56E42C84}"/>
          </ac:inkMkLst>
        </pc:inkChg>
        <pc:inkChg chg="add del mod">
          <ac:chgData name="노태현" userId="96c899e7-218f-44fa-88d0-cfd2f9582355" providerId="ADAL" clId="{7C1A6A1C-6923-4E53-9018-770DCD96790C}" dt="2022-03-03T13:48:19.072" v="4932"/>
          <ac:inkMkLst>
            <pc:docMk/>
            <pc:sldMk cId="3841417505" sldId="349"/>
            <ac:inkMk id="17" creationId="{FBC58A98-19FB-426E-B8CD-5B584714E321}"/>
          </ac:inkMkLst>
        </pc:inkChg>
        <pc:inkChg chg="add del">
          <ac:chgData name="노태현" userId="96c899e7-218f-44fa-88d0-cfd2f9582355" providerId="ADAL" clId="{7C1A6A1C-6923-4E53-9018-770DCD96790C}" dt="2022-03-03T13:48:20.154" v="4934" actId="9405"/>
          <ac:inkMkLst>
            <pc:docMk/>
            <pc:sldMk cId="3841417505" sldId="349"/>
            <ac:inkMk id="19" creationId="{1459B9CC-9530-48A4-A8FC-7B3117F52134}"/>
          </ac:inkMkLst>
        </pc:inkChg>
        <pc:inkChg chg="add del">
          <ac:chgData name="노태현" userId="96c899e7-218f-44fa-88d0-cfd2f9582355" providerId="ADAL" clId="{7C1A6A1C-6923-4E53-9018-770DCD96790C}" dt="2022-03-03T13:48:57.367" v="4939" actId="9405"/>
          <ac:inkMkLst>
            <pc:docMk/>
            <pc:sldMk cId="3841417505" sldId="349"/>
            <ac:inkMk id="20" creationId="{9C208BD1-4B0E-481E-9491-31800D7C55C1}"/>
          </ac:inkMkLst>
        </pc:inkChg>
        <pc:inkChg chg="add del">
          <ac:chgData name="노태현" userId="96c899e7-218f-44fa-88d0-cfd2f9582355" providerId="ADAL" clId="{7C1A6A1C-6923-4E53-9018-770DCD96790C}" dt="2022-03-03T13:48:57.001" v="4938" actId="9405"/>
          <ac:inkMkLst>
            <pc:docMk/>
            <pc:sldMk cId="3841417505" sldId="349"/>
            <ac:inkMk id="21" creationId="{A21BC2ED-DBA9-466E-845E-D8CE169C8C1A}"/>
          </ac:inkMkLst>
        </pc:inkChg>
        <pc:inkChg chg="add del">
          <ac:chgData name="노태현" userId="96c899e7-218f-44fa-88d0-cfd2f9582355" providerId="ADAL" clId="{7C1A6A1C-6923-4E53-9018-770DCD96790C}" dt="2022-03-03T13:49:59.619" v="4941" actId="9405"/>
          <ac:inkMkLst>
            <pc:docMk/>
            <pc:sldMk cId="3841417505" sldId="349"/>
            <ac:inkMk id="22" creationId="{0550F10B-A64F-467F-BEDB-15270959C056}"/>
          </ac:inkMkLst>
        </pc:inkChg>
        <pc:inkChg chg="add del">
          <ac:chgData name="노태현" userId="96c899e7-218f-44fa-88d0-cfd2f9582355" providerId="ADAL" clId="{7C1A6A1C-6923-4E53-9018-770DCD96790C}" dt="2022-03-03T13:52:53.359" v="5016"/>
          <ac:inkMkLst>
            <pc:docMk/>
            <pc:sldMk cId="3841417505" sldId="349"/>
            <ac:inkMk id="23" creationId="{A63E7CAE-09A4-4A50-B69A-BB485F12EA45}"/>
          </ac:inkMkLst>
        </pc:inkChg>
        <pc:inkChg chg="add del">
          <ac:chgData name="노태현" userId="96c899e7-218f-44fa-88d0-cfd2f9582355" providerId="ADAL" clId="{7C1A6A1C-6923-4E53-9018-770DCD96790C}" dt="2022-03-03T13:52:53.357" v="5012"/>
          <ac:inkMkLst>
            <pc:docMk/>
            <pc:sldMk cId="3841417505" sldId="349"/>
            <ac:inkMk id="24" creationId="{887C7758-4EA8-4292-A207-0AD207DA3E46}"/>
          </ac:inkMkLst>
        </pc:inkChg>
        <pc:inkChg chg="add del">
          <ac:chgData name="노태현" userId="96c899e7-218f-44fa-88d0-cfd2f9582355" providerId="ADAL" clId="{7C1A6A1C-6923-4E53-9018-770DCD96790C}" dt="2022-03-03T13:52:53.360" v="5019"/>
          <ac:inkMkLst>
            <pc:docMk/>
            <pc:sldMk cId="3841417505" sldId="349"/>
            <ac:inkMk id="25" creationId="{C82481A9-9E79-4A1A-9C25-7601AADB6C13}"/>
          </ac:inkMkLst>
        </pc:inkChg>
        <pc:inkChg chg="add del">
          <ac:chgData name="노태현" userId="96c899e7-218f-44fa-88d0-cfd2f9582355" providerId="ADAL" clId="{7C1A6A1C-6923-4E53-9018-770DCD96790C}" dt="2022-03-03T13:52:53.359" v="5014"/>
          <ac:inkMkLst>
            <pc:docMk/>
            <pc:sldMk cId="3841417505" sldId="349"/>
            <ac:inkMk id="26" creationId="{EDCCFB5A-AFAB-4F30-8A0E-30679CED841B}"/>
          </ac:inkMkLst>
        </pc:inkChg>
        <pc:inkChg chg="add del">
          <ac:chgData name="노태현" userId="96c899e7-218f-44fa-88d0-cfd2f9582355" providerId="ADAL" clId="{7C1A6A1C-6923-4E53-9018-770DCD96790C}" dt="2022-03-03T13:52:53.360" v="5021"/>
          <ac:inkMkLst>
            <pc:docMk/>
            <pc:sldMk cId="3841417505" sldId="349"/>
            <ac:inkMk id="27" creationId="{F99A21E8-FCC0-4EF7-8380-4246EF0B57BE}"/>
          </ac:inkMkLst>
        </pc:inkChg>
        <pc:inkChg chg="add del">
          <ac:chgData name="노태현" userId="96c899e7-218f-44fa-88d0-cfd2f9582355" providerId="ADAL" clId="{7C1A6A1C-6923-4E53-9018-770DCD96790C}" dt="2022-03-03T13:52:53.360" v="5020"/>
          <ac:inkMkLst>
            <pc:docMk/>
            <pc:sldMk cId="3841417505" sldId="349"/>
            <ac:inkMk id="28" creationId="{E5DF7579-924F-4AB5-982E-6DE80188B09D}"/>
          </ac:inkMkLst>
        </pc:inkChg>
        <pc:inkChg chg="add del">
          <ac:chgData name="노태현" userId="96c899e7-218f-44fa-88d0-cfd2f9582355" providerId="ADAL" clId="{7C1A6A1C-6923-4E53-9018-770DCD96790C}" dt="2022-03-03T13:52:53.360" v="5017"/>
          <ac:inkMkLst>
            <pc:docMk/>
            <pc:sldMk cId="3841417505" sldId="349"/>
            <ac:inkMk id="29" creationId="{88E634A9-0CE6-42AD-BF46-806972C1E5ED}"/>
          </ac:inkMkLst>
        </pc:inkChg>
        <pc:inkChg chg="add del">
          <ac:chgData name="노태현" userId="96c899e7-218f-44fa-88d0-cfd2f9582355" providerId="ADAL" clId="{7C1A6A1C-6923-4E53-9018-770DCD96790C}" dt="2022-03-03T13:52:53.359" v="5015"/>
          <ac:inkMkLst>
            <pc:docMk/>
            <pc:sldMk cId="3841417505" sldId="349"/>
            <ac:inkMk id="30" creationId="{CECDF1A3-1B64-4CF1-AE9B-CF2882B4AE2B}"/>
          </ac:inkMkLst>
        </pc:inkChg>
        <pc:inkChg chg="add del">
          <ac:chgData name="노태현" userId="96c899e7-218f-44fa-88d0-cfd2f9582355" providerId="ADAL" clId="{7C1A6A1C-6923-4E53-9018-770DCD96790C}" dt="2022-03-03T13:52:53.360" v="5018"/>
          <ac:inkMkLst>
            <pc:docMk/>
            <pc:sldMk cId="3841417505" sldId="349"/>
            <ac:inkMk id="31" creationId="{253FB5D5-E394-4844-BCCD-50DCF98DAC8B}"/>
          </ac:inkMkLst>
        </pc:inkChg>
        <pc:inkChg chg="add del mod">
          <ac:chgData name="노태현" userId="96c899e7-218f-44fa-88d0-cfd2f9582355" providerId="ADAL" clId="{7C1A6A1C-6923-4E53-9018-770DCD96790C}" dt="2022-03-03T13:52:53.359" v="5013"/>
          <ac:inkMkLst>
            <pc:docMk/>
            <pc:sldMk cId="3841417505" sldId="349"/>
            <ac:inkMk id="32" creationId="{FFB6A16E-A8E9-4091-8BBF-865767EDF3E1}"/>
          </ac:inkMkLst>
        </pc:inkChg>
        <pc:inkChg chg="add del mod">
          <ac:chgData name="노태현" userId="96c899e7-218f-44fa-88d0-cfd2f9582355" providerId="ADAL" clId="{7C1A6A1C-6923-4E53-9018-770DCD96790C}" dt="2022-03-03T13:52:36.566" v="5009" actId="9405"/>
          <ac:inkMkLst>
            <pc:docMk/>
            <pc:sldMk cId="3841417505" sldId="349"/>
            <ac:inkMk id="33" creationId="{DBC198EC-A000-4E0D-994E-DD046F6A1095}"/>
          </ac:inkMkLst>
        </pc:inkChg>
        <pc:inkChg chg="add del mod">
          <ac:chgData name="노태현" userId="96c899e7-218f-44fa-88d0-cfd2f9582355" providerId="ADAL" clId="{7C1A6A1C-6923-4E53-9018-770DCD96790C}" dt="2022-03-03T13:52:36.524" v="5008" actId="9405"/>
          <ac:inkMkLst>
            <pc:docMk/>
            <pc:sldMk cId="3841417505" sldId="349"/>
            <ac:inkMk id="34" creationId="{966D05BD-66E9-4D27-9188-17CE784DD528}"/>
          </ac:inkMkLst>
        </pc:inkChg>
        <pc:inkChg chg="add del mod">
          <ac:chgData name="노태현" userId="96c899e7-218f-44fa-88d0-cfd2f9582355" providerId="ADAL" clId="{7C1A6A1C-6923-4E53-9018-770DCD96790C}" dt="2022-03-03T13:52:36.514" v="5007"/>
          <ac:inkMkLst>
            <pc:docMk/>
            <pc:sldMk cId="3841417505" sldId="349"/>
            <ac:inkMk id="35" creationId="{B5CC7CD2-BBFC-4B18-B0AF-D0DD48DB8544}"/>
          </ac:inkMkLst>
        </pc:inkChg>
        <pc:inkChg chg="add del mod">
          <ac:chgData name="노태현" userId="96c899e7-218f-44fa-88d0-cfd2f9582355" providerId="ADAL" clId="{7C1A6A1C-6923-4E53-9018-770DCD96790C}" dt="2022-03-03T13:52:36.475" v="5005"/>
          <ac:inkMkLst>
            <pc:docMk/>
            <pc:sldMk cId="3841417505" sldId="349"/>
            <ac:inkMk id="37" creationId="{82D53528-14D7-405C-BFEC-1501447A5D61}"/>
          </ac:inkMkLst>
        </pc:inkChg>
        <pc:inkChg chg="add del">
          <ac:chgData name="노태현" userId="96c899e7-218f-44fa-88d0-cfd2f9582355" providerId="ADAL" clId="{7C1A6A1C-6923-4E53-9018-770DCD96790C}" dt="2022-03-03T13:52:36.443" v="5003" actId="9405"/>
          <ac:inkMkLst>
            <pc:docMk/>
            <pc:sldMk cId="3841417505" sldId="349"/>
            <ac:inkMk id="39" creationId="{3C4F9B11-8631-47FA-8FF3-61EBDCDA7953}"/>
          </ac:inkMkLst>
        </pc:inkChg>
        <pc:inkChg chg="add del mod">
          <ac:chgData name="노태현" userId="96c899e7-218f-44fa-88d0-cfd2f9582355" providerId="ADAL" clId="{7C1A6A1C-6923-4E53-9018-770DCD96790C}" dt="2022-03-03T13:52:36.412" v="5002"/>
          <ac:inkMkLst>
            <pc:docMk/>
            <pc:sldMk cId="3841417505" sldId="349"/>
            <ac:inkMk id="40" creationId="{D7B90D2C-C97E-4094-932E-B6FCEA9E2EC6}"/>
          </ac:inkMkLst>
        </pc:inkChg>
        <pc:inkChg chg="add del mod">
          <ac:chgData name="노태현" userId="96c899e7-218f-44fa-88d0-cfd2f9582355" providerId="ADAL" clId="{7C1A6A1C-6923-4E53-9018-770DCD96790C}" dt="2022-03-03T13:52:36.381" v="5000"/>
          <ac:inkMkLst>
            <pc:docMk/>
            <pc:sldMk cId="3841417505" sldId="349"/>
            <ac:inkMk id="42" creationId="{F739B4BE-C548-4B31-B1DD-2AE20F13980A}"/>
          </ac:inkMkLst>
        </pc:inkChg>
        <pc:inkChg chg="add del mod">
          <ac:chgData name="노태현" userId="96c899e7-218f-44fa-88d0-cfd2f9582355" providerId="ADAL" clId="{7C1A6A1C-6923-4E53-9018-770DCD96790C}" dt="2022-03-03T13:52:36.354" v="4998"/>
          <ac:inkMkLst>
            <pc:docMk/>
            <pc:sldMk cId="3841417505" sldId="349"/>
            <ac:inkMk id="44" creationId="{8C63C6EB-A8F5-493C-B9C0-FC15D33646C3}"/>
          </ac:inkMkLst>
        </pc:inkChg>
        <pc:inkChg chg="add del">
          <ac:chgData name="노태현" userId="96c899e7-218f-44fa-88d0-cfd2f9582355" providerId="ADAL" clId="{7C1A6A1C-6923-4E53-9018-770DCD96790C}" dt="2022-03-03T13:52:36.304" v="4996" actId="9405"/>
          <ac:inkMkLst>
            <pc:docMk/>
            <pc:sldMk cId="3841417505" sldId="349"/>
            <ac:inkMk id="46" creationId="{1EC818DE-3A6C-47D0-BA52-F999A3462621}"/>
          </ac:inkMkLst>
        </pc:inkChg>
        <pc:inkChg chg="add del mod">
          <ac:chgData name="노태현" userId="96c899e7-218f-44fa-88d0-cfd2f9582355" providerId="ADAL" clId="{7C1A6A1C-6923-4E53-9018-770DCD96790C}" dt="2022-03-03T13:52:36.270" v="4995"/>
          <ac:inkMkLst>
            <pc:docMk/>
            <pc:sldMk cId="3841417505" sldId="349"/>
            <ac:inkMk id="47" creationId="{F43D2354-C844-413F-84EE-CBB53E3DC1FD}"/>
          </ac:inkMkLst>
        </pc:inkChg>
        <pc:inkChg chg="add del">
          <ac:chgData name="노태현" userId="96c899e7-218f-44fa-88d0-cfd2f9582355" providerId="ADAL" clId="{7C1A6A1C-6923-4E53-9018-770DCD96790C}" dt="2022-03-03T13:52:36.229" v="4993" actId="9405"/>
          <ac:inkMkLst>
            <pc:docMk/>
            <pc:sldMk cId="3841417505" sldId="349"/>
            <ac:inkMk id="49" creationId="{9A95320C-DE12-4DE6-9EBF-F6D128214CF3}"/>
          </ac:inkMkLst>
        </pc:inkChg>
        <pc:inkChg chg="add del">
          <ac:chgData name="노태현" userId="96c899e7-218f-44fa-88d0-cfd2f9582355" providerId="ADAL" clId="{7C1A6A1C-6923-4E53-9018-770DCD96790C}" dt="2022-03-03T13:52:36.198" v="4992" actId="9405"/>
          <ac:inkMkLst>
            <pc:docMk/>
            <pc:sldMk cId="3841417505" sldId="349"/>
            <ac:inkMk id="50" creationId="{A2B18397-AF05-4A8E-B450-0C4BC463700D}"/>
          </ac:inkMkLst>
        </pc:inkChg>
        <pc:inkChg chg="add del">
          <ac:chgData name="노태현" userId="96c899e7-218f-44fa-88d0-cfd2f9582355" providerId="ADAL" clId="{7C1A6A1C-6923-4E53-9018-770DCD96790C}" dt="2022-03-03T13:52:36.165" v="4991" actId="9405"/>
          <ac:inkMkLst>
            <pc:docMk/>
            <pc:sldMk cId="3841417505" sldId="349"/>
            <ac:inkMk id="51" creationId="{B297E88B-B3E9-44C3-BBE6-19133AAD2E55}"/>
          </ac:inkMkLst>
        </pc:inkChg>
        <pc:inkChg chg="add del mod">
          <ac:chgData name="노태현" userId="96c899e7-218f-44fa-88d0-cfd2f9582355" providerId="ADAL" clId="{7C1A6A1C-6923-4E53-9018-770DCD96790C}" dt="2022-03-03T13:52:36.138" v="4990" actId="9405"/>
          <ac:inkMkLst>
            <pc:docMk/>
            <pc:sldMk cId="3841417505" sldId="349"/>
            <ac:inkMk id="52" creationId="{A70FA4B7-CCAB-4D88-A62F-D4B9303C5D0C}"/>
          </ac:inkMkLst>
        </pc:inkChg>
        <pc:inkChg chg="add del mod">
          <ac:chgData name="노태현" userId="96c899e7-218f-44fa-88d0-cfd2f9582355" providerId="ADAL" clId="{7C1A6A1C-6923-4E53-9018-770DCD96790C}" dt="2022-03-03T13:52:36.112" v="4989"/>
          <ac:inkMkLst>
            <pc:docMk/>
            <pc:sldMk cId="3841417505" sldId="349"/>
            <ac:inkMk id="53" creationId="{75F0BD8B-8AC4-4D8C-A4C3-48ABA3702E87}"/>
          </ac:inkMkLst>
        </pc:inkChg>
        <pc:inkChg chg="add del mod">
          <ac:chgData name="노태현" userId="96c899e7-218f-44fa-88d0-cfd2f9582355" providerId="ADAL" clId="{7C1A6A1C-6923-4E53-9018-770DCD96790C}" dt="2022-03-03T13:52:36.067" v="4987" actId="9405"/>
          <ac:inkMkLst>
            <pc:docMk/>
            <pc:sldMk cId="3841417505" sldId="349"/>
            <ac:inkMk id="55" creationId="{764BB1DA-CDA7-43DE-844B-3E8FE8B606C8}"/>
          </ac:inkMkLst>
        </pc:inkChg>
        <pc:inkChg chg="add del mod">
          <ac:chgData name="노태현" userId="96c899e7-218f-44fa-88d0-cfd2f9582355" providerId="ADAL" clId="{7C1A6A1C-6923-4E53-9018-770DCD96790C}" dt="2022-03-03T13:52:36.029" v="4986" actId="9405"/>
          <ac:inkMkLst>
            <pc:docMk/>
            <pc:sldMk cId="3841417505" sldId="349"/>
            <ac:inkMk id="56" creationId="{580FFB31-CBDC-4AA5-8164-D458E1C75CA0}"/>
          </ac:inkMkLst>
        </pc:inkChg>
        <pc:inkChg chg="add del mod">
          <ac:chgData name="노태현" userId="96c899e7-218f-44fa-88d0-cfd2f9582355" providerId="ADAL" clId="{7C1A6A1C-6923-4E53-9018-770DCD96790C}" dt="2022-03-03T13:52:35.521" v="4985"/>
          <ac:inkMkLst>
            <pc:docMk/>
            <pc:sldMk cId="3841417505" sldId="349"/>
            <ac:inkMk id="57" creationId="{345F0AC5-5786-446C-8371-58733D81FAC5}"/>
          </ac:inkMkLst>
        </pc:inkChg>
        <pc:inkChg chg="add del mod">
          <ac:chgData name="노태현" userId="96c899e7-218f-44fa-88d0-cfd2f9582355" providerId="ADAL" clId="{7C1A6A1C-6923-4E53-9018-770DCD96790C}" dt="2022-03-03T13:52:35.343" v="4983" actId="9405"/>
          <ac:inkMkLst>
            <pc:docMk/>
            <pc:sldMk cId="3841417505" sldId="349"/>
            <ac:inkMk id="59" creationId="{884E37D8-F548-4A10-A803-222ACD75FD80}"/>
          </ac:inkMkLst>
        </pc:inkChg>
        <pc:inkChg chg="add del mod">
          <ac:chgData name="노태현" userId="96c899e7-218f-44fa-88d0-cfd2f9582355" providerId="ADAL" clId="{7C1A6A1C-6923-4E53-9018-770DCD96790C}" dt="2022-03-03T13:52:35.116" v="4982"/>
          <ac:inkMkLst>
            <pc:docMk/>
            <pc:sldMk cId="3841417505" sldId="349"/>
            <ac:inkMk id="60" creationId="{21A9517F-9DDD-46BE-8297-47BEEE500B58}"/>
          </ac:inkMkLst>
        </pc:inkChg>
        <pc:inkChg chg="add del">
          <ac:chgData name="노태현" userId="96c899e7-218f-44fa-88d0-cfd2f9582355" providerId="ADAL" clId="{7C1A6A1C-6923-4E53-9018-770DCD96790C}" dt="2022-03-03T13:52:39.461" v="5011" actId="9405"/>
          <ac:inkMkLst>
            <pc:docMk/>
            <pc:sldMk cId="3841417505" sldId="349"/>
            <ac:inkMk id="62" creationId="{C1DA7538-8100-4EEB-8CFC-9A9B9C46516D}"/>
          </ac:inkMkLst>
        </pc:inkChg>
      </pc:sldChg>
      <pc:sldChg chg="addSp delSp modSp add mod">
        <pc:chgData name="노태현" userId="96c899e7-218f-44fa-88d0-cfd2f9582355" providerId="ADAL" clId="{7C1A6A1C-6923-4E53-9018-770DCD96790C}" dt="2022-03-03T13:55:20.105" v="5097"/>
        <pc:sldMkLst>
          <pc:docMk/>
          <pc:sldMk cId="3983799695" sldId="350"/>
        </pc:sldMkLst>
        <pc:spChg chg="mod">
          <ac:chgData name="노태현" userId="96c899e7-218f-44fa-88d0-cfd2f9582355" providerId="ADAL" clId="{7C1A6A1C-6923-4E53-9018-770DCD96790C}" dt="2022-03-03T12:57:18.486" v="1905" actId="20577"/>
          <ac:spMkLst>
            <pc:docMk/>
            <pc:sldMk cId="3983799695" sldId="350"/>
            <ac:spMk id="7" creationId="{A2B82AC8-60B0-4FD3-BB62-40DC01F96E11}"/>
          </ac:spMkLst>
        </pc:spChg>
        <pc:grpChg chg="del mod">
          <ac:chgData name="노태현" userId="96c899e7-218f-44fa-88d0-cfd2f9582355" providerId="ADAL" clId="{7C1A6A1C-6923-4E53-9018-770DCD96790C}" dt="2022-03-03T13:53:39.485" v="5027"/>
          <ac:grpSpMkLst>
            <pc:docMk/>
            <pc:sldMk cId="3983799695" sldId="350"/>
            <ac:grpSpMk id="10" creationId="{E3C576FF-C4D0-4436-A6DB-042202D6EEC5}"/>
          </ac:grpSpMkLst>
        </pc:grpChg>
        <pc:grpChg chg="del mod">
          <ac:chgData name="노태현" userId="96c899e7-218f-44fa-88d0-cfd2f9582355" providerId="ADAL" clId="{7C1A6A1C-6923-4E53-9018-770DCD96790C}" dt="2022-03-03T13:53:42.621" v="5030"/>
          <ac:grpSpMkLst>
            <pc:docMk/>
            <pc:sldMk cId="3983799695" sldId="350"/>
            <ac:grpSpMk id="13" creationId="{A603D915-F9A5-4413-A636-52BDE0A4EBE0}"/>
          </ac:grpSpMkLst>
        </pc:grpChg>
        <pc:grpChg chg="del mod">
          <ac:chgData name="노태현" userId="96c899e7-218f-44fa-88d0-cfd2f9582355" providerId="ADAL" clId="{7C1A6A1C-6923-4E53-9018-770DCD96790C}" dt="2022-03-03T13:53:44.300" v="5032"/>
          <ac:grpSpMkLst>
            <pc:docMk/>
            <pc:sldMk cId="3983799695" sldId="350"/>
            <ac:grpSpMk id="16" creationId="{285B768F-9139-46B5-9A03-2C5BABC414D9}"/>
          </ac:grpSpMkLst>
        </pc:grpChg>
        <pc:grpChg chg="add del mod">
          <ac:chgData name="노태현" userId="96c899e7-218f-44fa-88d0-cfd2f9582355" providerId="ADAL" clId="{7C1A6A1C-6923-4E53-9018-770DCD96790C}" dt="2022-03-03T13:55:18.401" v="5093"/>
          <ac:grpSpMkLst>
            <pc:docMk/>
            <pc:sldMk cId="3983799695" sldId="350"/>
            <ac:grpSpMk id="18" creationId="{EC21D1AD-4FEB-414C-99B9-992655EABA1C}"/>
          </ac:grpSpMkLst>
        </pc:grpChg>
        <pc:grpChg chg="mod">
          <ac:chgData name="노태현" userId="96c899e7-218f-44fa-88d0-cfd2f9582355" providerId="ADAL" clId="{7C1A6A1C-6923-4E53-9018-770DCD96790C}" dt="2022-03-03T13:55:13.166" v="5087"/>
          <ac:grpSpMkLst>
            <pc:docMk/>
            <pc:sldMk cId="3983799695" sldId="350"/>
            <ac:grpSpMk id="23" creationId="{3AC33F59-2544-423E-92BE-EA6F2046C82D}"/>
          </ac:grpSpMkLst>
        </pc:grpChg>
        <pc:grpChg chg="mod">
          <ac:chgData name="노태현" userId="96c899e7-218f-44fa-88d0-cfd2f9582355" providerId="ADAL" clId="{7C1A6A1C-6923-4E53-9018-770DCD96790C}" dt="2022-03-03T13:55:13.166" v="5087"/>
          <ac:grpSpMkLst>
            <pc:docMk/>
            <pc:sldMk cId="3983799695" sldId="350"/>
            <ac:grpSpMk id="24" creationId="{567FC66D-A928-493E-8192-90F34A65EA78}"/>
          </ac:grpSpMkLst>
        </pc:grpChg>
        <pc:grpChg chg="add del mod">
          <ac:chgData name="노태현" userId="96c899e7-218f-44fa-88d0-cfd2f9582355" providerId="ADAL" clId="{7C1A6A1C-6923-4E53-9018-770DCD96790C}" dt="2022-03-03T13:55:13.037" v="5082"/>
          <ac:grpSpMkLst>
            <pc:docMk/>
            <pc:sldMk cId="3983799695" sldId="350"/>
            <ac:grpSpMk id="29" creationId="{FDE52930-A533-4677-BBE6-85B10A19E2D6}"/>
          </ac:grpSpMkLst>
        </pc:grpChg>
        <pc:grpChg chg="add del mod">
          <ac:chgData name="노태현" userId="96c899e7-218f-44fa-88d0-cfd2f9582355" providerId="ADAL" clId="{7C1A6A1C-6923-4E53-9018-770DCD96790C}" dt="2022-03-03T13:55:12.868" v="5076"/>
          <ac:grpSpMkLst>
            <pc:docMk/>
            <pc:sldMk cId="3983799695" sldId="350"/>
            <ac:grpSpMk id="35" creationId="{B6F85057-1743-4898-9286-76412B45CC99}"/>
          </ac:grpSpMkLst>
        </pc:grpChg>
        <pc:grpChg chg="add del mod">
          <ac:chgData name="노태현" userId="96c899e7-218f-44fa-88d0-cfd2f9582355" providerId="ADAL" clId="{7C1A6A1C-6923-4E53-9018-770DCD96790C}" dt="2022-03-03T13:55:12.796" v="5073"/>
          <ac:grpSpMkLst>
            <pc:docMk/>
            <pc:sldMk cId="3983799695" sldId="350"/>
            <ac:grpSpMk id="38" creationId="{5394F6FB-7A21-48DB-9EF9-7752A43FB929}"/>
          </ac:grpSpMkLst>
        </pc:grpChg>
        <pc:grpChg chg="add del mod">
          <ac:chgData name="노태현" userId="96c899e7-218f-44fa-88d0-cfd2f9582355" providerId="ADAL" clId="{7C1A6A1C-6923-4E53-9018-770DCD96790C}" dt="2022-03-03T13:55:12.718" v="5069"/>
          <ac:grpSpMkLst>
            <pc:docMk/>
            <pc:sldMk cId="3983799695" sldId="350"/>
            <ac:grpSpMk id="42" creationId="{16B47498-BA17-4D11-8A99-8CA851A8BFDA}"/>
          </ac:grpSpMkLst>
        </pc:grpChg>
        <pc:grpChg chg="mod">
          <ac:chgData name="노태현" userId="96c899e7-218f-44fa-88d0-cfd2f9582355" providerId="ADAL" clId="{7C1A6A1C-6923-4E53-9018-770DCD96790C}" dt="2022-03-03T13:55:12.058" v="5063"/>
          <ac:grpSpMkLst>
            <pc:docMk/>
            <pc:sldMk cId="3983799695" sldId="350"/>
            <ac:grpSpMk id="48" creationId="{2DD158AA-B9B6-4C89-9FAA-2CB7F5A09986}"/>
          </ac:grpSpMkLst>
        </pc:grpChg>
        <pc:picChg chg="del">
          <ac:chgData name="노태현" userId="96c899e7-218f-44fa-88d0-cfd2f9582355" providerId="ADAL" clId="{7C1A6A1C-6923-4E53-9018-770DCD96790C}" dt="2022-03-03T12:55:36.034" v="1415" actId="478"/>
          <ac:picMkLst>
            <pc:docMk/>
            <pc:sldMk cId="3983799695" sldId="350"/>
            <ac:picMk id="3" creationId="{B242D433-2C74-4ADD-B3A9-2F90294D0577}"/>
          </ac:picMkLst>
        </pc:picChg>
        <pc:picChg chg="add mod">
          <ac:chgData name="노태현" userId="96c899e7-218f-44fa-88d0-cfd2f9582355" providerId="ADAL" clId="{7C1A6A1C-6923-4E53-9018-770DCD96790C}" dt="2022-03-03T12:57:31.307" v="1907" actId="1076"/>
          <ac:picMkLst>
            <pc:docMk/>
            <pc:sldMk cId="3983799695" sldId="350"/>
            <ac:picMk id="6" creationId="{D320F6DB-4216-4D4C-BD83-2DD3D6A81B99}"/>
          </ac:picMkLst>
        </pc:picChg>
        <pc:inkChg chg="add del mod">
          <ac:chgData name="노태현" userId="96c899e7-218f-44fa-88d0-cfd2f9582355" providerId="ADAL" clId="{7C1A6A1C-6923-4E53-9018-770DCD96790C}" dt="2022-03-03T13:55:18.400" v="5090"/>
          <ac:inkMkLst>
            <pc:docMk/>
            <pc:sldMk cId="3983799695" sldId="350"/>
            <ac:inkMk id="8" creationId="{A19CDD88-91EC-4489-9EE6-45C93B3A4601}"/>
          </ac:inkMkLst>
        </pc:inkChg>
        <pc:inkChg chg="add del mod">
          <ac:chgData name="노태현" userId="96c899e7-218f-44fa-88d0-cfd2f9582355" providerId="ADAL" clId="{7C1A6A1C-6923-4E53-9018-770DCD96790C}" dt="2022-03-03T13:55:18.400" v="5091"/>
          <ac:inkMkLst>
            <pc:docMk/>
            <pc:sldMk cId="3983799695" sldId="350"/>
            <ac:inkMk id="9" creationId="{A79FC8D5-FE6A-4689-8BC8-B9B979D940A8}"/>
          </ac:inkMkLst>
        </pc:inkChg>
        <pc:inkChg chg="add del mod">
          <ac:chgData name="노태현" userId="96c899e7-218f-44fa-88d0-cfd2f9582355" providerId="ADAL" clId="{7C1A6A1C-6923-4E53-9018-770DCD96790C}" dt="2022-03-03T13:55:18.401" v="5093"/>
          <ac:inkMkLst>
            <pc:docMk/>
            <pc:sldMk cId="3983799695" sldId="350"/>
            <ac:inkMk id="11" creationId="{A406863B-E2CA-4F40-924B-B530D938AE37}"/>
          </ac:inkMkLst>
        </pc:inkChg>
        <pc:inkChg chg="add del mod">
          <ac:chgData name="노태현" userId="96c899e7-218f-44fa-88d0-cfd2f9582355" providerId="ADAL" clId="{7C1A6A1C-6923-4E53-9018-770DCD96790C}" dt="2022-03-03T13:55:18.401" v="5092"/>
          <ac:inkMkLst>
            <pc:docMk/>
            <pc:sldMk cId="3983799695" sldId="350"/>
            <ac:inkMk id="12" creationId="{CD06C5ED-B871-4927-B997-184A58E46904}"/>
          </ac:inkMkLst>
        </pc:inkChg>
        <pc:inkChg chg="add del mod">
          <ac:chgData name="노태현" userId="96c899e7-218f-44fa-88d0-cfd2f9582355" providerId="ADAL" clId="{7C1A6A1C-6923-4E53-9018-770DCD96790C}" dt="2022-03-03T13:55:18.401" v="5094"/>
          <ac:inkMkLst>
            <pc:docMk/>
            <pc:sldMk cId="3983799695" sldId="350"/>
            <ac:inkMk id="14" creationId="{9FAC5F1E-F503-4D95-9910-CBB4F7C83E0D}"/>
          </ac:inkMkLst>
        </pc:inkChg>
        <pc:inkChg chg="add del mod">
          <ac:chgData name="노태현" userId="96c899e7-218f-44fa-88d0-cfd2f9582355" providerId="ADAL" clId="{7C1A6A1C-6923-4E53-9018-770DCD96790C}" dt="2022-03-03T13:55:18.397" v="5088"/>
          <ac:inkMkLst>
            <pc:docMk/>
            <pc:sldMk cId="3983799695" sldId="350"/>
            <ac:inkMk id="15" creationId="{6B7B4F5E-1801-4D77-BBB1-3831E3F5BF5A}"/>
          </ac:inkMkLst>
        </pc:inkChg>
        <pc:inkChg chg="add del mod">
          <ac:chgData name="노태현" userId="96c899e7-218f-44fa-88d0-cfd2f9582355" providerId="ADAL" clId="{7C1A6A1C-6923-4E53-9018-770DCD96790C}" dt="2022-03-03T13:55:18.399" v="5089"/>
          <ac:inkMkLst>
            <pc:docMk/>
            <pc:sldMk cId="3983799695" sldId="350"/>
            <ac:inkMk id="17" creationId="{90EEFC24-8213-4377-B2FE-FFF3C61B3044}"/>
          </ac:inkMkLst>
        </pc:inkChg>
        <pc:inkChg chg="add del mod">
          <ac:chgData name="노태현" userId="96c899e7-218f-44fa-88d0-cfd2f9582355" providerId="ADAL" clId="{7C1A6A1C-6923-4E53-9018-770DCD96790C}" dt="2022-03-03T13:55:20.104" v="5096"/>
          <ac:inkMkLst>
            <pc:docMk/>
            <pc:sldMk cId="3983799695" sldId="350"/>
            <ac:inkMk id="19" creationId="{336FDEC9-4283-4961-827B-0DC77B403C58}"/>
          </ac:inkMkLst>
        </pc:inkChg>
        <pc:inkChg chg="add del mod">
          <ac:chgData name="노태현" userId="96c899e7-218f-44fa-88d0-cfd2f9582355" providerId="ADAL" clId="{7C1A6A1C-6923-4E53-9018-770DCD96790C}" dt="2022-03-03T13:55:20.104" v="5095"/>
          <ac:inkMkLst>
            <pc:docMk/>
            <pc:sldMk cId="3983799695" sldId="350"/>
            <ac:inkMk id="20" creationId="{909F18E5-1871-4AB8-8C10-F900B1DE2DBD}"/>
          </ac:inkMkLst>
        </pc:inkChg>
        <pc:inkChg chg="add del mod">
          <ac:chgData name="노태현" userId="96c899e7-218f-44fa-88d0-cfd2f9582355" providerId="ADAL" clId="{7C1A6A1C-6923-4E53-9018-770DCD96790C}" dt="2022-03-03T13:55:20.105" v="5097"/>
          <ac:inkMkLst>
            <pc:docMk/>
            <pc:sldMk cId="3983799695" sldId="350"/>
            <ac:inkMk id="21" creationId="{0586101C-323B-4411-83AA-AAC101325DC9}"/>
          </ac:inkMkLst>
        </pc:inkChg>
        <pc:inkChg chg="add del mod">
          <ac:chgData name="노태현" userId="96c899e7-218f-44fa-88d0-cfd2f9582355" providerId="ADAL" clId="{7C1A6A1C-6923-4E53-9018-770DCD96790C}" dt="2022-03-03T13:55:13.166" v="5087"/>
          <ac:inkMkLst>
            <pc:docMk/>
            <pc:sldMk cId="3983799695" sldId="350"/>
            <ac:inkMk id="22" creationId="{2D147307-288B-4510-9BE0-6356014F52DB}"/>
          </ac:inkMkLst>
        </pc:inkChg>
        <pc:inkChg chg="add del mod">
          <ac:chgData name="노태현" userId="96c899e7-218f-44fa-88d0-cfd2f9582355" providerId="ADAL" clId="{7C1A6A1C-6923-4E53-9018-770DCD96790C}" dt="2022-03-03T13:55:13.134" v="5085" actId="9405"/>
          <ac:inkMkLst>
            <pc:docMk/>
            <pc:sldMk cId="3983799695" sldId="350"/>
            <ac:inkMk id="25" creationId="{8B49C3BC-2554-466A-9501-F850357BDD02}"/>
          </ac:inkMkLst>
        </pc:inkChg>
        <pc:inkChg chg="add del mod">
          <ac:chgData name="노태현" userId="96c899e7-218f-44fa-88d0-cfd2f9582355" providerId="ADAL" clId="{7C1A6A1C-6923-4E53-9018-770DCD96790C}" dt="2022-03-03T13:55:13.107" v="5084" actId="9405"/>
          <ac:inkMkLst>
            <pc:docMk/>
            <pc:sldMk cId="3983799695" sldId="350"/>
            <ac:inkMk id="26" creationId="{8DE51F11-1030-4487-91EF-A9FC86FAA5F1}"/>
          </ac:inkMkLst>
        </pc:inkChg>
        <pc:inkChg chg="add del mod">
          <ac:chgData name="노태현" userId="96c899e7-218f-44fa-88d0-cfd2f9582355" providerId="ADAL" clId="{7C1A6A1C-6923-4E53-9018-770DCD96790C}" dt="2022-03-03T13:55:13.074" v="5083" actId="9405"/>
          <ac:inkMkLst>
            <pc:docMk/>
            <pc:sldMk cId="3983799695" sldId="350"/>
            <ac:inkMk id="27" creationId="{529660B9-5EF6-4E4E-88B9-36DD33C66C9E}"/>
          </ac:inkMkLst>
        </pc:inkChg>
        <pc:inkChg chg="add del mod">
          <ac:chgData name="노태현" userId="96c899e7-218f-44fa-88d0-cfd2f9582355" providerId="ADAL" clId="{7C1A6A1C-6923-4E53-9018-770DCD96790C}" dt="2022-03-03T13:55:13.037" v="5082"/>
          <ac:inkMkLst>
            <pc:docMk/>
            <pc:sldMk cId="3983799695" sldId="350"/>
            <ac:inkMk id="28" creationId="{671A78FD-341D-419F-8425-BFBE67C52B0E}"/>
          </ac:inkMkLst>
        </pc:inkChg>
        <pc:inkChg chg="add del mod">
          <ac:chgData name="노태현" userId="96c899e7-218f-44fa-88d0-cfd2f9582355" providerId="ADAL" clId="{7C1A6A1C-6923-4E53-9018-770DCD96790C}" dt="2022-03-03T13:55:13.004" v="5080" actId="9405"/>
          <ac:inkMkLst>
            <pc:docMk/>
            <pc:sldMk cId="3983799695" sldId="350"/>
            <ac:inkMk id="30" creationId="{34370299-0F55-4B7C-9248-3CC088C99990}"/>
          </ac:inkMkLst>
        </pc:inkChg>
        <pc:inkChg chg="add del mod">
          <ac:chgData name="노태현" userId="96c899e7-218f-44fa-88d0-cfd2f9582355" providerId="ADAL" clId="{7C1A6A1C-6923-4E53-9018-770DCD96790C}" dt="2022-03-03T13:55:12.967" v="5079" actId="9405"/>
          <ac:inkMkLst>
            <pc:docMk/>
            <pc:sldMk cId="3983799695" sldId="350"/>
            <ac:inkMk id="31" creationId="{1C752A34-4F78-4D11-A75D-7A6C63E824FF}"/>
          </ac:inkMkLst>
        </pc:inkChg>
        <pc:inkChg chg="add del mod">
          <ac:chgData name="노태현" userId="96c899e7-218f-44fa-88d0-cfd2f9582355" providerId="ADAL" clId="{7C1A6A1C-6923-4E53-9018-770DCD96790C}" dt="2022-03-03T13:55:12.947" v="5078" actId="9405"/>
          <ac:inkMkLst>
            <pc:docMk/>
            <pc:sldMk cId="3983799695" sldId="350"/>
            <ac:inkMk id="32" creationId="{D88D96E3-F86D-4200-BC1A-A4394EE58FAF}"/>
          </ac:inkMkLst>
        </pc:inkChg>
        <pc:inkChg chg="add del mod">
          <ac:chgData name="노태현" userId="96c899e7-218f-44fa-88d0-cfd2f9582355" providerId="ADAL" clId="{7C1A6A1C-6923-4E53-9018-770DCD96790C}" dt="2022-03-03T13:55:12.896" v="5077" actId="9405"/>
          <ac:inkMkLst>
            <pc:docMk/>
            <pc:sldMk cId="3983799695" sldId="350"/>
            <ac:inkMk id="33" creationId="{4CA359E9-928F-4C31-A470-B54320F897B0}"/>
          </ac:inkMkLst>
        </pc:inkChg>
        <pc:inkChg chg="add del mod">
          <ac:chgData name="노태현" userId="96c899e7-218f-44fa-88d0-cfd2f9582355" providerId="ADAL" clId="{7C1A6A1C-6923-4E53-9018-770DCD96790C}" dt="2022-03-03T13:55:12.868" v="5076"/>
          <ac:inkMkLst>
            <pc:docMk/>
            <pc:sldMk cId="3983799695" sldId="350"/>
            <ac:inkMk id="34" creationId="{17CAAD30-7557-4C71-B89B-C672978A3812}"/>
          </ac:inkMkLst>
        </pc:inkChg>
        <pc:inkChg chg="add del mod">
          <ac:chgData name="노태현" userId="96c899e7-218f-44fa-88d0-cfd2f9582355" providerId="ADAL" clId="{7C1A6A1C-6923-4E53-9018-770DCD96790C}" dt="2022-03-03T13:55:12.833" v="5074" actId="9405"/>
          <ac:inkMkLst>
            <pc:docMk/>
            <pc:sldMk cId="3983799695" sldId="350"/>
            <ac:inkMk id="36" creationId="{B635A6A8-8B7D-4C97-8CF4-D32D949BA5E0}"/>
          </ac:inkMkLst>
        </pc:inkChg>
        <pc:inkChg chg="add del mod">
          <ac:chgData name="노태현" userId="96c899e7-218f-44fa-88d0-cfd2f9582355" providerId="ADAL" clId="{7C1A6A1C-6923-4E53-9018-770DCD96790C}" dt="2022-03-03T13:55:12.796" v="5073"/>
          <ac:inkMkLst>
            <pc:docMk/>
            <pc:sldMk cId="3983799695" sldId="350"/>
            <ac:inkMk id="37" creationId="{776F70C2-2AF3-4A62-8624-E000AB9FCAC1}"/>
          </ac:inkMkLst>
        </pc:inkChg>
        <pc:inkChg chg="add del mod">
          <ac:chgData name="노태현" userId="96c899e7-218f-44fa-88d0-cfd2f9582355" providerId="ADAL" clId="{7C1A6A1C-6923-4E53-9018-770DCD96790C}" dt="2022-03-03T13:55:12.765" v="5071" actId="9405"/>
          <ac:inkMkLst>
            <pc:docMk/>
            <pc:sldMk cId="3983799695" sldId="350"/>
            <ac:inkMk id="39" creationId="{32B7CE75-5DB3-4AC8-88F4-0A6F66E975D5}"/>
          </ac:inkMkLst>
        </pc:inkChg>
        <pc:inkChg chg="add del mod">
          <ac:chgData name="노태현" userId="96c899e7-218f-44fa-88d0-cfd2f9582355" providerId="ADAL" clId="{7C1A6A1C-6923-4E53-9018-770DCD96790C}" dt="2022-03-03T13:55:12.743" v="5070" actId="9405"/>
          <ac:inkMkLst>
            <pc:docMk/>
            <pc:sldMk cId="3983799695" sldId="350"/>
            <ac:inkMk id="40" creationId="{5CC265DE-CA85-4505-AB17-D2A72DE72591}"/>
          </ac:inkMkLst>
        </pc:inkChg>
        <pc:inkChg chg="add del mod">
          <ac:chgData name="노태현" userId="96c899e7-218f-44fa-88d0-cfd2f9582355" providerId="ADAL" clId="{7C1A6A1C-6923-4E53-9018-770DCD96790C}" dt="2022-03-03T13:55:12.718" v="5069"/>
          <ac:inkMkLst>
            <pc:docMk/>
            <pc:sldMk cId="3983799695" sldId="350"/>
            <ac:inkMk id="41" creationId="{00796205-27D3-4477-8BF9-7901E52EBB37}"/>
          </ac:inkMkLst>
        </pc:inkChg>
        <pc:inkChg chg="add del mod">
          <ac:chgData name="노태현" userId="96c899e7-218f-44fa-88d0-cfd2f9582355" providerId="ADAL" clId="{7C1A6A1C-6923-4E53-9018-770DCD96790C}" dt="2022-03-03T13:55:12.677" v="5067" actId="9405"/>
          <ac:inkMkLst>
            <pc:docMk/>
            <pc:sldMk cId="3983799695" sldId="350"/>
            <ac:inkMk id="43" creationId="{4D895650-91CB-4F18-BDA4-8AFD7B73D0E5}"/>
          </ac:inkMkLst>
        </pc:inkChg>
        <pc:inkChg chg="add del mod">
          <ac:chgData name="노태현" userId="96c899e7-218f-44fa-88d0-cfd2f9582355" providerId="ADAL" clId="{7C1A6A1C-6923-4E53-9018-770DCD96790C}" dt="2022-03-03T13:55:12.634" v="5066" actId="9405"/>
          <ac:inkMkLst>
            <pc:docMk/>
            <pc:sldMk cId="3983799695" sldId="350"/>
            <ac:inkMk id="44" creationId="{49D12444-B692-4C15-A3E5-E7C9A3735EF4}"/>
          </ac:inkMkLst>
        </pc:inkChg>
        <pc:inkChg chg="add del mod">
          <ac:chgData name="노태현" userId="96c899e7-218f-44fa-88d0-cfd2f9582355" providerId="ADAL" clId="{7C1A6A1C-6923-4E53-9018-770DCD96790C}" dt="2022-03-03T13:55:12.604" v="5065" actId="9405"/>
          <ac:inkMkLst>
            <pc:docMk/>
            <pc:sldMk cId="3983799695" sldId="350"/>
            <ac:inkMk id="45" creationId="{46865C24-8DD2-4252-8F0D-3895CFBBC3DB}"/>
          </ac:inkMkLst>
        </pc:inkChg>
        <pc:inkChg chg="add del mod">
          <ac:chgData name="노태현" userId="96c899e7-218f-44fa-88d0-cfd2f9582355" providerId="ADAL" clId="{7C1A6A1C-6923-4E53-9018-770DCD96790C}" dt="2022-03-03T13:55:12.566" v="5064" actId="9405"/>
          <ac:inkMkLst>
            <pc:docMk/>
            <pc:sldMk cId="3983799695" sldId="350"/>
            <ac:inkMk id="46" creationId="{DA75A9FB-EEFB-4DD6-B404-29355FC2E591}"/>
          </ac:inkMkLst>
        </pc:inkChg>
        <pc:inkChg chg="add del mod">
          <ac:chgData name="노태현" userId="96c899e7-218f-44fa-88d0-cfd2f9582355" providerId="ADAL" clId="{7C1A6A1C-6923-4E53-9018-770DCD96790C}" dt="2022-03-03T13:55:12.058" v="5063"/>
          <ac:inkMkLst>
            <pc:docMk/>
            <pc:sldMk cId="3983799695" sldId="350"/>
            <ac:inkMk id="47" creationId="{2B2FCF78-AACF-4D79-B3C6-1A1C868603D1}"/>
          </ac:inkMkLst>
        </pc:inkChg>
      </pc:sldChg>
      <pc:sldChg chg="addSp delSp modSp add mod">
        <pc:chgData name="노태현" userId="96c899e7-218f-44fa-88d0-cfd2f9582355" providerId="ADAL" clId="{7C1A6A1C-6923-4E53-9018-770DCD96790C}" dt="2022-03-03T13:57:11.358" v="5102" actId="20577"/>
        <pc:sldMkLst>
          <pc:docMk/>
          <pc:sldMk cId="2190065263" sldId="351"/>
        </pc:sldMkLst>
        <pc:spChg chg="mod">
          <ac:chgData name="노태현" userId="96c899e7-218f-44fa-88d0-cfd2f9582355" providerId="ADAL" clId="{7C1A6A1C-6923-4E53-9018-770DCD96790C}" dt="2022-03-03T13:57:11.358" v="5102" actId="20577"/>
          <ac:spMkLst>
            <pc:docMk/>
            <pc:sldMk cId="2190065263" sldId="351"/>
            <ac:spMk id="7" creationId="{A2B82AC8-60B0-4FD3-BB62-40DC01F96E11}"/>
          </ac:spMkLst>
        </pc:spChg>
        <pc:picChg chg="add mod">
          <ac:chgData name="노태현" userId="96c899e7-218f-44fa-88d0-cfd2f9582355" providerId="ADAL" clId="{7C1A6A1C-6923-4E53-9018-770DCD96790C}" dt="2022-03-03T12:59:46.227" v="2608" actId="1076"/>
          <ac:picMkLst>
            <pc:docMk/>
            <pc:sldMk cId="2190065263" sldId="351"/>
            <ac:picMk id="3" creationId="{6E274D4F-2EF9-4619-A416-ECF49F8A95B5}"/>
          </ac:picMkLst>
        </pc:picChg>
        <pc:picChg chg="del">
          <ac:chgData name="노태현" userId="96c899e7-218f-44fa-88d0-cfd2f9582355" providerId="ADAL" clId="{7C1A6A1C-6923-4E53-9018-770DCD96790C}" dt="2022-03-03T12:59:33.904" v="2606" actId="478"/>
          <ac:picMkLst>
            <pc:docMk/>
            <pc:sldMk cId="2190065263" sldId="351"/>
            <ac:picMk id="6" creationId="{D320F6DB-4216-4D4C-BD83-2DD3D6A81B99}"/>
          </ac:picMkLst>
        </pc:picChg>
        <pc:inkChg chg="add">
          <ac:chgData name="노태현" userId="96c899e7-218f-44fa-88d0-cfd2f9582355" providerId="ADAL" clId="{7C1A6A1C-6923-4E53-9018-770DCD96790C}" dt="2022-03-03T13:56:20.538" v="5098" actId="9405"/>
          <ac:inkMkLst>
            <pc:docMk/>
            <pc:sldMk cId="2190065263" sldId="351"/>
            <ac:inkMk id="8" creationId="{1B9472A9-270B-4133-9F1C-7A4B9D48C385}"/>
          </ac:inkMkLst>
        </pc:inkChg>
      </pc:sldChg>
      <pc:sldChg chg="addSp delSp modSp add mod">
        <pc:chgData name="노태현" userId="96c899e7-218f-44fa-88d0-cfd2f9582355" providerId="ADAL" clId="{7C1A6A1C-6923-4E53-9018-770DCD96790C}" dt="2022-03-03T13:01:40.200" v="3133" actId="1076"/>
        <pc:sldMkLst>
          <pc:docMk/>
          <pc:sldMk cId="1992222564" sldId="352"/>
        </pc:sldMkLst>
        <pc:spChg chg="mod">
          <ac:chgData name="노태현" userId="96c899e7-218f-44fa-88d0-cfd2f9582355" providerId="ADAL" clId="{7C1A6A1C-6923-4E53-9018-770DCD96790C}" dt="2022-03-03T13:01:24.658" v="3130" actId="20577"/>
          <ac:spMkLst>
            <pc:docMk/>
            <pc:sldMk cId="1992222564" sldId="352"/>
            <ac:spMk id="7" creationId="{A2B82AC8-60B0-4FD3-BB62-40DC01F96E11}"/>
          </ac:spMkLst>
        </pc:spChg>
        <pc:picChg chg="del">
          <ac:chgData name="노태현" userId="96c899e7-218f-44fa-88d0-cfd2f9582355" providerId="ADAL" clId="{7C1A6A1C-6923-4E53-9018-770DCD96790C}" dt="2022-03-03T13:01:37.323" v="3132" actId="478"/>
          <ac:picMkLst>
            <pc:docMk/>
            <pc:sldMk cId="1992222564" sldId="352"/>
            <ac:picMk id="3" creationId="{6E274D4F-2EF9-4619-A416-ECF49F8A95B5}"/>
          </ac:picMkLst>
        </pc:picChg>
        <pc:picChg chg="add mod">
          <ac:chgData name="노태현" userId="96c899e7-218f-44fa-88d0-cfd2f9582355" providerId="ADAL" clId="{7C1A6A1C-6923-4E53-9018-770DCD96790C}" dt="2022-03-03T13:01:40.200" v="3133" actId="1076"/>
          <ac:picMkLst>
            <pc:docMk/>
            <pc:sldMk cId="1992222564" sldId="352"/>
            <ac:picMk id="6" creationId="{2FA312E8-3829-429D-AF56-81CDF646D57A}"/>
          </ac:picMkLst>
        </pc:picChg>
      </pc:sldChg>
      <pc:sldChg chg="addSp delSp modSp add mod">
        <pc:chgData name="노태현" userId="96c899e7-218f-44fa-88d0-cfd2f9582355" providerId="ADAL" clId="{7C1A6A1C-6923-4E53-9018-770DCD96790C}" dt="2022-03-03T13:08:45.622" v="3427" actId="1076"/>
        <pc:sldMkLst>
          <pc:docMk/>
          <pc:sldMk cId="478705881" sldId="353"/>
        </pc:sldMkLst>
        <pc:spChg chg="mod">
          <ac:chgData name="노태현" userId="96c899e7-218f-44fa-88d0-cfd2f9582355" providerId="ADAL" clId="{7C1A6A1C-6923-4E53-9018-770DCD96790C}" dt="2022-03-03T13:08:33.235" v="3424" actId="20577"/>
          <ac:spMkLst>
            <pc:docMk/>
            <pc:sldMk cId="478705881" sldId="353"/>
            <ac:spMk id="7" creationId="{A2B82AC8-60B0-4FD3-BB62-40DC01F96E11}"/>
          </ac:spMkLst>
        </pc:spChg>
        <pc:picChg chg="add mod">
          <ac:chgData name="노태현" userId="96c899e7-218f-44fa-88d0-cfd2f9582355" providerId="ADAL" clId="{7C1A6A1C-6923-4E53-9018-770DCD96790C}" dt="2022-03-03T13:08:45.622" v="3427" actId="1076"/>
          <ac:picMkLst>
            <pc:docMk/>
            <pc:sldMk cId="478705881" sldId="353"/>
            <ac:picMk id="3" creationId="{244053CF-4021-41BF-9DF8-8D162F9219EC}"/>
          </ac:picMkLst>
        </pc:picChg>
        <pc:picChg chg="del">
          <ac:chgData name="노태현" userId="96c899e7-218f-44fa-88d0-cfd2f9582355" providerId="ADAL" clId="{7C1A6A1C-6923-4E53-9018-770DCD96790C}" dt="2022-03-03T13:08:42.640" v="3425" actId="478"/>
          <ac:picMkLst>
            <pc:docMk/>
            <pc:sldMk cId="478705881" sldId="353"/>
            <ac:picMk id="6" creationId="{2FA312E8-3829-429D-AF56-81CDF646D57A}"/>
          </ac:picMkLst>
        </pc:picChg>
      </pc:sldChg>
      <pc:sldChg chg="addSp delSp modSp add mod">
        <pc:chgData name="노태현" userId="96c899e7-218f-44fa-88d0-cfd2f9582355" providerId="ADAL" clId="{7C1A6A1C-6923-4E53-9018-770DCD96790C}" dt="2022-03-03T14:02:15.194" v="5183"/>
        <pc:sldMkLst>
          <pc:docMk/>
          <pc:sldMk cId="3894157940" sldId="354"/>
        </pc:sldMkLst>
        <pc:spChg chg="mod">
          <ac:chgData name="노태현" userId="96c899e7-218f-44fa-88d0-cfd2f9582355" providerId="ADAL" clId="{7C1A6A1C-6923-4E53-9018-770DCD96790C}" dt="2022-03-03T13:12:10.864" v="3839" actId="20577"/>
          <ac:spMkLst>
            <pc:docMk/>
            <pc:sldMk cId="3894157940" sldId="354"/>
            <ac:spMk id="7" creationId="{A2B82AC8-60B0-4FD3-BB62-40DC01F96E11}"/>
          </ac:spMkLst>
        </pc:spChg>
        <pc:grpChg chg="del mod">
          <ac:chgData name="노태현" userId="96c899e7-218f-44fa-88d0-cfd2f9582355" providerId="ADAL" clId="{7C1A6A1C-6923-4E53-9018-770DCD96790C}" dt="2022-03-03T14:00:58.630" v="5108"/>
          <ac:grpSpMkLst>
            <pc:docMk/>
            <pc:sldMk cId="3894157940" sldId="354"/>
            <ac:grpSpMk id="10" creationId="{3B4E4D17-5E04-487C-894C-E27844F5D8E9}"/>
          </ac:grpSpMkLst>
        </pc:grpChg>
        <pc:grpChg chg="del mod">
          <ac:chgData name="노태현" userId="96c899e7-218f-44fa-88d0-cfd2f9582355" providerId="ADAL" clId="{7C1A6A1C-6923-4E53-9018-770DCD96790C}" dt="2022-03-03T14:01:05.415" v="5111"/>
          <ac:grpSpMkLst>
            <pc:docMk/>
            <pc:sldMk cId="3894157940" sldId="354"/>
            <ac:grpSpMk id="13" creationId="{391E02B4-87EC-4FE2-891F-57FF4E4A3261}"/>
          </ac:grpSpMkLst>
        </pc:grpChg>
        <pc:grpChg chg="del mod">
          <ac:chgData name="노태현" userId="96c899e7-218f-44fa-88d0-cfd2f9582355" providerId="ADAL" clId="{7C1A6A1C-6923-4E53-9018-770DCD96790C}" dt="2022-03-03T14:01:16.637" v="5120"/>
          <ac:grpSpMkLst>
            <pc:docMk/>
            <pc:sldMk cId="3894157940" sldId="354"/>
            <ac:grpSpMk id="16" creationId="{B4430F90-0569-46B1-A0ED-3CD686ED1129}"/>
          </ac:grpSpMkLst>
        </pc:grpChg>
        <pc:grpChg chg="del mod">
          <ac:chgData name="노태현" userId="96c899e7-218f-44fa-88d0-cfd2f9582355" providerId="ADAL" clId="{7C1A6A1C-6923-4E53-9018-770DCD96790C}" dt="2022-03-03T14:01:13.679" v="5118"/>
          <ac:grpSpMkLst>
            <pc:docMk/>
            <pc:sldMk cId="3894157940" sldId="354"/>
            <ac:grpSpMk id="20" creationId="{6FA92165-F4C3-4B97-BED4-424DD01A0A74}"/>
          </ac:grpSpMkLst>
        </pc:grpChg>
        <pc:grpChg chg="del mod">
          <ac:chgData name="노태현" userId="96c899e7-218f-44fa-88d0-cfd2f9582355" providerId="ADAL" clId="{7C1A6A1C-6923-4E53-9018-770DCD96790C}" dt="2022-03-03T14:01:16.637" v="5120"/>
          <ac:grpSpMkLst>
            <pc:docMk/>
            <pc:sldMk cId="3894157940" sldId="354"/>
            <ac:grpSpMk id="23" creationId="{2817851F-AE5C-4064-A618-223F4CAD2F8E}"/>
          </ac:grpSpMkLst>
        </pc:grpChg>
        <pc:grpChg chg="add del mod">
          <ac:chgData name="노태현" userId="96c899e7-218f-44fa-88d0-cfd2f9582355" providerId="ADAL" clId="{7C1A6A1C-6923-4E53-9018-770DCD96790C}" dt="2022-03-03T14:02:15.194" v="5183"/>
          <ac:grpSpMkLst>
            <pc:docMk/>
            <pc:sldMk cId="3894157940" sldId="354"/>
            <ac:grpSpMk id="25" creationId="{31BBA3E4-2002-44BD-93C0-EAAC0DC3C5AF}"/>
          </ac:grpSpMkLst>
        </pc:grpChg>
        <pc:grpChg chg="add del mod">
          <ac:chgData name="노태현" userId="96c899e7-218f-44fa-88d0-cfd2f9582355" providerId="ADAL" clId="{7C1A6A1C-6923-4E53-9018-770DCD96790C}" dt="2022-03-03T14:02:07.783" v="5171"/>
          <ac:grpSpMkLst>
            <pc:docMk/>
            <pc:sldMk cId="3894157940" sldId="354"/>
            <ac:grpSpMk id="28" creationId="{8ADDF7D2-DE24-408A-BA25-6EDA42502160}"/>
          </ac:grpSpMkLst>
        </pc:grpChg>
        <pc:grpChg chg="mod">
          <ac:chgData name="노태현" userId="96c899e7-218f-44fa-88d0-cfd2f9582355" providerId="ADAL" clId="{7C1A6A1C-6923-4E53-9018-770DCD96790C}" dt="2022-03-03T14:02:07.501" v="5161"/>
          <ac:grpSpMkLst>
            <pc:docMk/>
            <pc:sldMk cId="3894157940" sldId="354"/>
            <ac:grpSpMk id="38" creationId="{A07CE27D-E585-4457-BC98-A9519EF524F2}"/>
          </ac:grpSpMkLst>
        </pc:grpChg>
        <pc:grpChg chg="mod">
          <ac:chgData name="노태현" userId="96c899e7-218f-44fa-88d0-cfd2f9582355" providerId="ADAL" clId="{7C1A6A1C-6923-4E53-9018-770DCD96790C}" dt="2022-03-03T14:02:07.501" v="5161"/>
          <ac:grpSpMkLst>
            <pc:docMk/>
            <pc:sldMk cId="3894157940" sldId="354"/>
            <ac:grpSpMk id="39" creationId="{1AFE7E37-61AF-4A38-9616-BB6FFE5C7FAB}"/>
          </ac:grpSpMkLst>
        </pc:grpChg>
        <pc:grpChg chg="add del mod">
          <ac:chgData name="노태현" userId="96c899e7-218f-44fa-88d0-cfd2f9582355" providerId="ADAL" clId="{7C1A6A1C-6923-4E53-9018-770DCD96790C}" dt="2022-03-03T14:02:07.454" v="5159"/>
          <ac:grpSpMkLst>
            <pc:docMk/>
            <pc:sldMk cId="3894157940" sldId="354"/>
            <ac:grpSpMk id="41" creationId="{139568A5-A18B-4976-898C-7B8F67279D23}"/>
          </ac:grpSpMkLst>
        </pc:grpChg>
        <pc:grpChg chg="add del mod">
          <ac:chgData name="노태현" userId="96c899e7-218f-44fa-88d0-cfd2f9582355" providerId="ADAL" clId="{7C1A6A1C-6923-4E53-9018-770DCD96790C}" dt="2022-03-03T14:02:06.943" v="5157"/>
          <ac:grpSpMkLst>
            <pc:docMk/>
            <pc:sldMk cId="3894157940" sldId="354"/>
            <ac:grpSpMk id="43" creationId="{0606A2DA-AB3F-40E2-8368-DAD2E03F27FB}"/>
          </ac:grpSpMkLst>
        </pc:grpChg>
        <pc:grpChg chg="add del mod">
          <ac:chgData name="노태현" userId="96c899e7-218f-44fa-88d0-cfd2f9582355" providerId="ADAL" clId="{7C1A6A1C-6923-4E53-9018-770DCD96790C}" dt="2022-03-03T14:02:06.241" v="5154"/>
          <ac:grpSpMkLst>
            <pc:docMk/>
            <pc:sldMk cId="3894157940" sldId="354"/>
            <ac:grpSpMk id="46" creationId="{A6B0256D-6F22-44C1-BC93-33BEC8DBA8D7}"/>
          </ac:grpSpMkLst>
        </pc:grpChg>
        <pc:grpChg chg="add del mod">
          <ac:chgData name="노태현" userId="96c899e7-218f-44fa-88d0-cfd2f9582355" providerId="ADAL" clId="{7C1A6A1C-6923-4E53-9018-770DCD96790C}" dt="2022-03-03T14:02:04.535" v="5149"/>
          <ac:grpSpMkLst>
            <pc:docMk/>
            <pc:sldMk cId="3894157940" sldId="354"/>
            <ac:grpSpMk id="51" creationId="{D7605B7B-C7B4-4542-A556-0F2E4D8690FC}"/>
          </ac:grpSpMkLst>
        </pc:grpChg>
        <pc:grpChg chg="mod">
          <ac:chgData name="노태현" userId="96c899e7-218f-44fa-88d0-cfd2f9582355" providerId="ADAL" clId="{7C1A6A1C-6923-4E53-9018-770DCD96790C}" dt="2022-03-03T14:02:04.535" v="5149"/>
          <ac:grpSpMkLst>
            <pc:docMk/>
            <pc:sldMk cId="3894157940" sldId="354"/>
            <ac:grpSpMk id="52" creationId="{91110C9D-6C51-4852-B27A-D34F5665E04B}"/>
          </ac:grpSpMkLst>
        </pc:grpChg>
        <pc:picChg chg="del">
          <ac:chgData name="노태현" userId="96c899e7-218f-44fa-88d0-cfd2f9582355" providerId="ADAL" clId="{7C1A6A1C-6923-4E53-9018-770DCD96790C}" dt="2022-03-03T13:12:13.849" v="3840" actId="478"/>
          <ac:picMkLst>
            <pc:docMk/>
            <pc:sldMk cId="3894157940" sldId="354"/>
            <ac:picMk id="3" creationId="{244053CF-4021-41BF-9DF8-8D162F9219EC}"/>
          </ac:picMkLst>
        </pc:picChg>
        <pc:picChg chg="add mod">
          <ac:chgData name="노태현" userId="96c899e7-218f-44fa-88d0-cfd2f9582355" providerId="ADAL" clId="{7C1A6A1C-6923-4E53-9018-770DCD96790C}" dt="2022-03-03T13:12:24.315" v="3842" actId="1076"/>
          <ac:picMkLst>
            <pc:docMk/>
            <pc:sldMk cId="3894157940" sldId="354"/>
            <ac:picMk id="6" creationId="{4A8618FA-8360-4F31-A9BE-44318E6559A5}"/>
          </ac:picMkLst>
        </pc:picChg>
        <pc:inkChg chg="add del mod">
          <ac:chgData name="노태현" userId="96c899e7-218f-44fa-88d0-cfd2f9582355" providerId="ADAL" clId="{7C1A6A1C-6923-4E53-9018-770DCD96790C}" dt="2022-03-03T14:02:15.190" v="5176"/>
          <ac:inkMkLst>
            <pc:docMk/>
            <pc:sldMk cId="3894157940" sldId="354"/>
            <ac:inkMk id="8" creationId="{514366D0-70EA-402D-B119-FA1183C97120}"/>
          </ac:inkMkLst>
        </pc:inkChg>
        <pc:inkChg chg="add del mod">
          <ac:chgData name="노태현" userId="96c899e7-218f-44fa-88d0-cfd2f9582355" providerId="ADAL" clId="{7C1A6A1C-6923-4E53-9018-770DCD96790C}" dt="2022-03-03T14:02:15.188" v="5174"/>
          <ac:inkMkLst>
            <pc:docMk/>
            <pc:sldMk cId="3894157940" sldId="354"/>
            <ac:inkMk id="9" creationId="{84F6B08D-8B17-46CF-84E4-A60DA0F538ED}"/>
          </ac:inkMkLst>
        </pc:inkChg>
        <pc:inkChg chg="add del mod">
          <ac:chgData name="노태현" userId="96c899e7-218f-44fa-88d0-cfd2f9582355" providerId="ADAL" clId="{7C1A6A1C-6923-4E53-9018-770DCD96790C}" dt="2022-03-03T14:02:15.189" v="5175"/>
          <ac:inkMkLst>
            <pc:docMk/>
            <pc:sldMk cId="3894157940" sldId="354"/>
            <ac:inkMk id="11" creationId="{CD9DD232-B35D-4604-8399-113337CAB30F}"/>
          </ac:inkMkLst>
        </pc:inkChg>
        <pc:inkChg chg="add del mod">
          <ac:chgData name="노태현" userId="96c899e7-218f-44fa-88d0-cfd2f9582355" providerId="ADAL" clId="{7C1A6A1C-6923-4E53-9018-770DCD96790C}" dt="2022-03-03T14:02:15.193" v="5181"/>
          <ac:inkMkLst>
            <pc:docMk/>
            <pc:sldMk cId="3894157940" sldId="354"/>
            <ac:inkMk id="12" creationId="{0F46A891-B008-4841-9542-42BEDF420015}"/>
          </ac:inkMkLst>
        </pc:inkChg>
        <pc:inkChg chg="add del mod">
          <ac:chgData name="노태현" userId="96c899e7-218f-44fa-88d0-cfd2f9582355" providerId="ADAL" clId="{7C1A6A1C-6923-4E53-9018-770DCD96790C}" dt="2022-03-03T14:02:15.192" v="5179"/>
          <ac:inkMkLst>
            <pc:docMk/>
            <pc:sldMk cId="3894157940" sldId="354"/>
            <ac:inkMk id="14" creationId="{8D28B91E-4BE6-48F2-9463-97BF459FD307}"/>
          </ac:inkMkLst>
        </pc:inkChg>
        <pc:inkChg chg="add del mod">
          <ac:chgData name="노태현" userId="96c899e7-218f-44fa-88d0-cfd2f9582355" providerId="ADAL" clId="{7C1A6A1C-6923-4E53-9018-770DCD96790C}" dt="2022-03-03T14:02:15.193" v="5180"/>
          <ac:inkMkLst>
            <pc:docMk/>
            <pc:sldMk cId="3894157940" sldId="354"/>
            <ac:inkMk id="15" creationId="{9B8D0CBB-B47A-4041-BAD2-72858D48B3AD}"/>
          </ac:inkMkLst>
        </pc:inkChg>
        <pc:inkChg chg="add mod">
          <ac:chgData name="노태현" userId="96c899e7-218f-44fa-88d0-cfd2f9582355" providerId="ADAL" clId="{7C1A6A1C-6923-4E53-9018-770DCD96790C}" dt="2022-03-03T14:02:15.194" v="5183"/>
          <ac:inkMkLst>
            <pc:docMk/>
            <pc:sldMk cId="3894157940" sldId="354"/>
            <ac:inkMk id="17" creationId="{1D35890D-B59E-49F1-BB69-8F1830EFF53C}"/>
          </ac:inkMkLst>
        </pc:inkChg>
        <pc:inkChg chg="add del mod">
          <ac:chgData name="노태현" userId="96c899e7-218f-44fa-88d0-cfd2f9582355" providerId="ADAL" clId="{7C1A6A1C-6923-4E53-9018-770DCD96790C}" dt="2022-03-03T14:02:15.194" v="5182"/>
          <ac:inkMkLst>
            <pc:docMk/>
            <pc:sldMk cId="3894157940" sldId="354"/>
            <ac:inkMk id="18" creationId="{47E47951-AE72-4CB3-BF7A-6442D3655976}"/>
          </ac:inkMkLst>
        </pc:inkChg>
        <pc:inkChg chg="add del mod">
          <ac:chgData name="노태현" userId="96c899e7-218f-44fa-88d0-cfd2f9582355" providerId="ADAL" clId="{7C1A6A1C-6923-4E53-9018-770DCD96790C}" dt="2022-03-03T14:02:15.191" v="5178"/>
          <ac:inkMkLst>
            <pc:docMk/>
            <pc:sldMk cId="3894157940" sldId="354"/>
            <ac:inkMk id="19" creationId="{F72E9A01-B7C7-441A-B14E-B9AFD3B0AFE0}"/>
          </ac:inkMkLst>
        </pc:inkChg>
        <pc:inkChg chg="add del mod">
          <ac:chgData name="노태현" userId="96c899e7-218f-44fa-88d0-cfd2f9582355" providerId="ADAL" clId="{7C1A6A1C-6923-4E53-9018-770DCD96790C}" dt="2022-03-03T14:02:15.191" v="5177"/>
          <ac:inkMkLst>
            <pc:docMk/>
            <pc:sldMk cId="3894157940" sldId="354"/>
            <ac:inkMk id="21" creationId="{E2427CA1-A542-477B-98A0-8C41D9B7FD0F}"/>
          </ac:inkMkLst>
        </pc:inkChg>
        <pc:inkChg chg="add del mod">
          <ac:chgData name="노태현" userId="96c899e7-218f-44fa-88d0-cfd2f9582355" providerId="ADAL" clId="{7C1A6A1C-6923-4E53-9018-770DCD96790C}" dt="2022-03-03T14:02:15.186" v="5173"/>
          <ac:inkMkLst>
            <pc:docMk/>
            <pc:sldMk cId="3894157940" sldId="354"/>
            <ac:inkMk id="22" creationId="{C3571579-F1A7-46CD-AC48-ED7BF257AC22}"/>
          </ac:inkMkLst>
        </pc:inkChg>
        <pc:inkChg chg="add del mod">
          <ac:chgData name="노태현" userId="96c899e7-218f-44fa-88d0-cfd2f9582355" providerId="ADAL" clId="{7C1A6A1C-6923-4E53-9018-770DCD96790C}" dt="2022-03-03T14:02:15.194" v="5183"/>
          <ac:inkMkLst>
            <pc:docMk/>
            <pc:sldMk cId="3894157940" sldId="354"/>
            <ac:inkMk id="24" creationId="{AFB77C71-986E-4D45-85EC-7434A3FC4D17}"/>
          </ac:inkMkLst>
        </pc:inkChg>
        <pc:inkChg chg="add del mod">
          <ac:chgData name="노태현" userId="96c899e7-218f-44fa-88d0-cfd2f9582355" providerId="ADAL" clId="{7C1A6A1C-6923-4E53-9018-770DCD96790C}" dt="2022-03-03T14:02:07.811" v="5172" actId="9405"/>
          <ac:inkMkLst>
            <pc:docMk/>
            <pc:sldMk cId="3894157940" sldId="354"/>
            <ac:inkMk id="26" creationId="{FF807CFC-2AE9-49F5-A3BB-E11D6A77564B}"/>
          </ac:inkMkLst>
        </pc:inkChg>
        <pc:inkChg chg="add del mod">
          <ac:chgData name="노태현" userId="96c899e7-218f-44fa-88d0-cfd2f9582355" providerId="ADAL" clId="{7C1A6A1C-6923-4E53-9018-770DCD96790C}" dt="2022-03-03T14:02:07.783" v="5171"/>
          <ac:inkMkLst>
            <pc:docMk/>
            <pc:sldMk cId="3894157940" sldId="354"/>
            <ac:inkMk id="27" creationId="{66562511-C3B8-4DA0-A88D-0E6E1620F48E}"/>
          </ac:inkMkLst>
        </pc:inkChg>
        <pc:inkChg chg="add del mod">
          <ac:chgData name="노태현" userId="96c899e7-218f-44fa-88d0-cfd2f9582355" providerId="ADAL" clId="{7C1A6A1C-6923-4E53-9018-770DCD96790C}" dt="2022-03-03T14:02:07.742" v="5169" actId="9405"/>
          <ac:inkMkLst>
            <pc:docMk/>
            <pc:sldMk cId="3894157940" sldId="354"/>
            <ac:inkMk id="29" creationId="{43B339B2-AD28-42AE-A2A8-0824063C3F2E}"/>
          </ac:inkMkLst>
        </pc:inkChg>
        <pc:inkChg chg="add del mod">
          <ac:chgData name="노태현" userId="96c899e7-218f-44fa-88d0-cfd2f9582355" providerId="ADAL" clId="{7C1A6A1C-6923-4E53-9018-770DCD96790C}" dt="2022-03-03T14:02:07.716" v="5168" actId="9405"/>
          <ac:inkMkLst>
            <pc:docMk/>
            <pc:sldMk cId="3894157940" sldId="354"/>
            <ac:inkMk id="30" creationId="{367F9116-7FC1-4F71-B30B-5F8070C995BE}"/>
          </ac:inkMkLst>
        </pc:inkChg>
        <pc:inkChg chg="add del mod">
          <ac:chgData name="노태현" userId="96c899e7-218f-44fa-88d0-cfd2f9582355" providerId="ADAL" clId="{7C1A6A1C-6923-4E53-9018-770DCD96790C}" dt="2022-03-03T14:02:07.684" v="5167" actId="9405"/>
          <ac:inkMkLst>
            <pc:docMk/>
            <pc:sldMk cId="3894157940" sldId="354"/>
            <ac:inkMk id="31" creationId="{570ABD31-6982-4303-A32D-DE6B7AAEDE45}"/>
          </ac:inkMkLst>
        </pc:inkChg>
        <pc:inkChg chg="add del mod">
          <ac:chgData name="노태현" userId="96c899e7-218f-44fa-88d0-cfd2f9582355" providerId="ADAL" clId="{7C1A6A1C-6923-4E53-9018-770DCD96790C}" dt="2022-03-03T14:02:07.643" v="5166" actId="9405"/>
          <ac:inkMkLst>
            <pc:docMk/>
            <pc:sldMk cId="3894157940" sldId="354"/>
            <ac:inkMk id="32" creationId="{8DA84D93-E86E-4219-B52C-2E855F0D2CD6}"/>
          </ac:inkMkLst>
        </pc:inkChg>
        <pc:inkChg chg="add del mod">
          <ac:chgData name="노태현" userId="96c899e7-218f-44fa-88d0-cfd2f9582355" providerId="ADAL" clId="{7C1A6A1C-6923-4E53-9018-770DCD96790C}" dt="2022-03-03T14:02:07.606" v="5165" actId="9405"/>
          <ac:inkMkLst>
            <pc:docMk/>
            <pc:sldMk cId="3894157940" sldId="354"/>
            <ac:inkMk id="33" creationId="{4B204C8C-0D75-4A7B-B606-CE32F703FB06}"/>
          </ac:inkMkLst>
        </pc:inkChg>
        <pc:inkChg chg="add del mod">
          <ac:chgData name="노태현" userId="96c899e7-218f-44fa-88d0-cfd2f9582355" providerId="ADAL" clId="{7C1A6A1C-6923-4E53-9018-770DCD96790C}" dt="2022-03-03T14:02:07.574" v="5164" actId="9405"/>
          <ac:inkMkLst>
            <pc:docMk/>
            <pc:sldMk cId="3894157940" sldId="354"/>
            <ac:inkMk id="34" creationId="{26BC473D-EC3A-486B-B55F-616051C2D059}"/>
          </ac:inkMkLst>
        </pc:inkChg>
        <pc:inkChg chg="add del mod">
          <ac:chgData name="노태현" userId="96c899e7-218f-44fa-88d0-cfd2f9582355" providerId="ADAL" clId="{7C1A6A1C-6923-4E53-9018-770DCD96790C}" dt="2022-03-03T14:02:07.551" v="5163" actId="9405"/>
          <ac:inkMkLst>
            <pc:docMk/>
            <pc:sldMk cId="3894157940" sldId="354"/>
            <ac:inkMk id="35" creationId="{623CDE85-EA2D-47FD-AE28-1563B2029BC3}"/>
          </ac:inkMkLst>
        </pc:inkChg>
        <pc:inkChg chg="add del mod">
          <ac:chgData name="노태현" userId="96c899e7-218f-44fa-88d0-cfd2f9582355" providerId="ADAL" clId="{7C1A6A1C-6923-4E53-9018-770DCD96790C}" dt="2022-03-03T14:02:07.515" v="5162" actId="9405"/>
          <ac:inkMkLst>
            <pc:docMk/>
            <pc:sldMk cId="3894157940" sldId="354"/>
            <ac:inkMk id="36" creationId="{3F932856-AD89-4BBD-8C32-B707ABAEF2F6}"/>
          </ac:inkMkLst>
        </pc:inkChg>
        <pc:inkChg chg="add del mod">
          <ac:chgData name="노태현" userId="96c899e7-218f-44fa-88d0-cfd2f9582355" providerId="ADAL" clId="{7C1A6A1C-6923-4E53-9018-770DCD96790C}" dt="2022-03-03T14:02:07.501" v="5161"/>
          <ac:inkMkLst>
            <pc:docMk/>
            <pc:sldMk cId="3894157940" sldId="354"/>
            <ac:inkMk id="37" creationId="{5EF0114D-C872-4596-AA3C-0DD1B7B266E4}"/>
          </ac:inkMkLst>
        </pc:inkChg>
        <pc:inkChg chg="add del mod">
          <ac:chgData name="노태현" userId="96c899e7-218f-44fa-88d0-cfd2f9582355" providerId="ADAL" clId="{7C1A6A1C-6923-4E53-9018-770DCD96790C}" dt="2022-03-03T14:02:07.454" v="5159"/>
          <ac:inkMkLst>
            <pc:docMk/>
            <pc:sldMk cId="3894157940" sldId="354"/>
            <ac:inkMk id="40" creationId="{082B1B3E-7EC1-4A18-B3A6-01D8C50BBD1A}"/>
          </ac:inkMkLst>
        </pc:inkChg>
        <pc:inkChg chg="add del mod">
          <ac:chgData name="노태현" userId="96c899e7-218f-44fa-88d0-cfd2f9582355" providerId="ADAL" clId="{7C1A6A1C-6923-4E53-9018-770DCD96790C}" dt="2022-03-03T14:02:06.943" v="5157"/>
          <ac:inkMkLst>
            <pc:docMk/>
            <pc:sldMk cId="3894157940" sldId="354"/>
            <ac:inkMk id="42" creationId="{E097DB35-4CD3-4243-9234-3062153513B7}"/>
          </ac:inkMkLst>
        </pc:inkChg>
        <pc:inkChg chg="add del mod">
          <ac:chgData name="노태현" userId="96c899e7-218f-44fa-88d0-cfd2f9582355" providerId="ADAL" clId="{7C1A6A1C-6923-4E53-9018-770DCD96790C}" dt="2022-03-03T14:02:06.645" v="5155" actId="9405"/>
          <ac:inkMkLst>
            <pc:docMk/>
            <pc:sldMk cId="3894157940" sldId="354"/>
            <ac:inkMk id="44" creationId="{D76F5268-E5BA-4CC8-9CDC-E1758EA1D0DE}"/>
          </ac:inkMkLst>
        </pc:inkChg>
        <pc:inkChg chg="add del mod">
          <ac:chgData name="노태현" userId="96c899e7-218f-44fa-88d0-cfd2f9582355" providerId="ADAL" clId="{7C1A6A1C-6923-4E53-9018-770DCD96790C}" dt="2022-03-03T14:02:06.241" v="5154"/>
          <ac:inkMkLst>
            <pc:docMk/>
            <pc:sldMk cId="3894157940" sldId="354"/>
            <ac:inkMk id="45" creationId="{A5C4B178-8945-423F-B785-439198F97E34}"/>
          </ac:inkMkLst>
        </pc:inkChg>
        <pc:inkChg chg="add del mod">
          <ac:chgData name="노태현" userId="96c899e7-218f-44fa-88d0-cfd2f9582355" providerId="ADAL" clId="{7C1A6A1C-6923-4E53-9018-770DCD96790C}" dt="2022-03-03T14:02:05.906" v="5152" actId="9405"/>
          <ac:inkMkLst>
            <pc:docMk/>
            <pc:sldMk cId="3894157940" sldId="354"/>
            <ac:inkMk id="47" creationId="{599D82FA-50F0-4B37-918C-EA6DAC28D59A}"/>
          </ac:inkMkLst>
        </pc:inkChg>
        <pc:inkChg chg="add del mod">
          <ac:chgData name="노태현" userId="96c899e7-218f-44fa-88d0-cfd2f9582355" providerId="ADAL" clId="{7C1A6A1C-6923-4E53-9018-770DCD96790C}" dt="2022-03-03T14:02:05.317" v="5151" actId="9405"/>
          <ac:inkMkLst>
            <pc:docMk/>
            <pc:sldMk cId="3894157940" sldId="354"/>
            <ac:inkMk id="48" creationId="{F47C927C-057E-4C2E-ADA7-25340D906ACA}"/>
          </ac:inkMkLst>
        </pc:inkChg>
        <pc:inkChg chg="add del mod">
          <ac:chgData name="노태현" userId="96c899e7-218f-44fa-88d0-cfd2f9582355" providerId="ADAL" clId="{7C1A6A1C-6923-4E53-9018-770DCD96790C}" dt="2022-03-03T14:02:05.054" v="5150" actId="9405"/>
          <ac:inkMkLst>
            <pc:docMk/>
            <pc:sldMk cId="3894157940" sldId="354"/>
            <ac:inkMk id="49" creationId="{D1569F3F-67A1-4362-97D7-E0D60EE3330C}"/>
          </ac:inkMkLst>
        </pc:inkChg>
        <pc:inkChg chg="add del mod">
          <ac:chgData name="노태현" userId="96c899e7-218f-44fa-88d0-cfd2f9582355" providerId="ADAL" clId="{7C1A6A1C-6923-4E53-9018-770DCD96790C}" dt="2022-03-03T14:02:04.535" v="5149"/>
          <ac:inkMkLst>
            <pc:docMk/>
            <pc:sldMk cId="3894157940" sldId="354"/>
            <ac:inkMk id="50" creationId="{9A4A6F0A-5F6A-48A4-9925-4835A70FF095}"/>
          </ac:inkMkLst>
        </pc:inkChg>
        <pc:inkChg chg="add del">
          <ac:chgData name="노태현" userId="96c899e7-218f-44fa-88d0-cfd2f9582355" providerId="ADAL" clId="{7C1A6A1C-6923-4E53-9018-770DCD96790C}" dt="2022-03-03T14:02:04.013" v="5147" actId="9405"/>
          <ac:inkMkLst>
            <pc:docMk/>
            <pc:sldMk cId="3894157940" sldId="354"/>
            <ac:inkMk id="53" creationId="{9295619D-0B7A-4DAE-AD58-92AB710EC25E}"/>
          </ac:inkMkLst>
        </pc:inkChg>
      </pc:sldChg>
      <pc:sldChg chg="addSp delSp modSp add mod">
        <pc:chgData name="노태현" userId="96c899e7-218f-44fa-88d0-cfd2f9582355" providerId="ADAL" clId="{7C1A6A1C-6923-4E53-9018-770DCD96790C}" dt="2022-03-03T14:07:44.204" v="5272"/>
        <pc:sldMkLst>
          <pc:docMk/>
          <pc:sldMk cId="1089036553" sldId="355"/>
        </pc:sldMkLst>
        <pc:spChg chg="mod">
          <ac:chgData name="노태현" userId="96c899e7-218f-44fa-88d0-cfd2f9582355" providerId="ADAL" clId="{7C1A6A1C-6923-4E53-9018-770DCD96790C}" dt="2022-03-03T13:13:53.019" v="4303" actId="20577"/>
          <ac:spMkLst>
            <pc:docMk/>
            <pc:sldMk cId="1089036553" sldId="355"/>
            <ac:spMk id="7" creationId="{A2B82AC8-60B0-4FD3-BB62-40DC01F96E11}"/>
          </ac:spMkLst>
        </pc:spChg>
        <pc:grpChg chg="del mod">
          <ac:chgData name="노태현" userId="96c899e7-218f-44fa-88d0-cfd2f9582355" providerId="ADAL" clId="{7C1A6A1C-6923-4E53-9018-770DCD96790C}" dt="2022-03-03T14:06:54.294" v="5218"/>
          <ac:grpSpMkLst>
            <pc:docMk/>
            <pc:sldMk cId="1089036553" sldId="355"/>
            <ac:grpSpMk id="10" creationId="{5A80FB78-337D-438F-B9CD-0A2A5B12297F}"/>
          </ac:grpSpMkLst>
        </pc:grpChg>
        <pc:grpChg chg="del mod">
          <ac:chgData name="노태현" userId="96c899e7-218f-44fa-88d0-cfd2f9582355" providerId="ADAL" clId="{7C1A6A1C-6923-4E53-9018-770DCD96790C}" dt="2022-03-03T14:06:49.127" v="5215"/>
          <ac:grpSpMkLst>
            <pc:docMk/>
            <pc:sldMk cId="1089036553" sldId="355"/>
            <ac:grpSpMk id="15" creationId="{659EAE88-204A-4188-AF85-4431B8E99228}"/>
          </ac:grpSpMkLst>
        </pc:grpChg>
        <pc:grpChg chg="del mod">
          <ac:chgData name="노태현" userId="96c899e7-218f-44fa-88d0-cfd2f9582355" providerId="ADAL" clId="{7C1A6A1C-6923-4E53-9018-770DCD96790C}" dt="2022-03-03T14:06:54.294" v="5218"/>
          <ac:grpSpMkLst>
            <pc:docMk/>
            <pc:sldMk cId="1089036553" sldId="355"/>
            <ac:grpSpMk id="22" creationId="{7AA2DF64-8591-46E4-BC3D-6B2E64A276F7}"/>
          </ac:grpSpMkLst>
        </pc:grpChg>
        <pc:grpChg chg="del mod">
          <ac:chgData name="노태현" userId="96c899e7-218f-44fa-88d0-cfd2f9582355" providerId="ADAL" clId="{7C1A6A1C-6923-4E53-9018-770DCD96790C}" dt="2022-03-03T14:07:03.620" v="5221"/>
          <ac:grpSpMkLst>
            <pc:docMk/>
            <pc:sldMk cId="1089036553" sldId="355"/>
            <ac:grpSpMk id="25" creationId="{37462125-3BAF-4232-9C4F-419F345405B4}"/>
          </ac:grpSpMkLst>
        </pc:grpChg>
        <pc:grpChg chg="del mod">
          <ac:chgData name="노태현" userId="96c899e7-218f-44fa-88d0-cfd2f9582355" providerId="ADAL" clId="{7C1A6A1C-6923-4E53-9018-770DCD96790C}" dt="2022-03-03T14:07:05.351" v="5223"/>
          <ac:grpSpMkLst>
            <pc:docMk/>
            <pc:sldMk cId="1089036553" sldId="355"/>
            <ac:grpSpMk id="28" creationId="{6404AEF1-69E7-4BD0-BC49-BC4E258A3D77}"/>
          </ac:grpSpMkLst>
        </pc:grpChg>
        <pc:grpChg chg="del mod">
          <ac:chgData name="노태현" userId="96c899e7-218f-44fa-88d0-cfd2f9582355" providerId="ADAL" clId="{7C1A6A1C-6923-4E53-9018-770DCD96790C}" dt="2022-03-03T14:07:05.935" v="5225"/>
          <ac:grpSpMkLst>
            <pc:docMk/>
            <pc:sldMk cId="1089036553" sldId="355"/>
            <ac:grpSpMk id="30" creationId="{EE52C695-E492-4A0C-85AD-1CE7D2ECCEAD}"/>
          </ac:grpSpMkLst>
        </pc:grpChg>
        <pc:grpChg chg="del mod">
          <ac:chgData name="노태현" userId="96c899e7-218f-44fa-88d0-cfd2f9582355" providerId="ADAL" clId="{7C1A6A1C-6923-4E53-9018-770DCD96790C}" dt="2022-03-03T14:07:44.204" v="5271"/>
          <ac:grpSpMkLst>
            <pc:docMk/>
            <pc:sldMk cId="1089036553" sldId="355"/>
            <ac:grpSpMk id="32" creationId="{79FFD717-00E4-4504-A97C-EF63419C196F}"/>
          </ac:grpSpMkLst>
        </pc:grpChg>
        <pc:picChg chg="add mod">
          <ac:chgData name="노태현" userId="96c899e7-218f-44fa-88d0-cfd2f9582355" providerId="ADAL" clId="{7C1A6A1C-6923-4E53-9018-770DCD96790C}" dt="2022-03-03T13:14:05.526" v="4306" actId="1076"/>
          <ac:picMkLst>
            <pc:docMk/>
            <pc:sldMk cId="1089036553" sldId="355"/>
            <ac:picMk id="3" creationId="{9080E866-45FD-4252-9E8A-1F47C6EB731A}"/>
          </ac:picMkLst>
        </pc:picChg>
        <pc:picChg chg="del">
          <ac:chgData name="노태현" userId="96c899e7-218f-44fa-88d0-cfd2f9582355" providerId="ADAL" clId="{7C1A6A1C-6923-4E53-9018-770DCD96790C}" dt="2022-03-03T13:13:55.213" v="4304" actId="478"/>
          <ac:picMkLst>
            <pc:docMk/>
            <pc:sldMk cId="1089036553" sldId="355"/>
            <ac:picMk id="6" creationId="{4A8618FA-8360-4F31-A9BE-44318E6559A5}"/>
          </ac:picMkLst>
        </pc:picChg>
        <pc:inkChg chg="add del mod">
          <ac:chgData name="노태현" userId="96c899e7-218f-44fa-88d0-cfd2f9582355" providerId="ADAL" clId="{7C1A6A1C-6923-4E53-9018-770DCD96790C}" dt="2022-03-03T14:07:44.200" v="5261"/>
          <ac:inkMkLst>
            <pc:docMk/>
            <pc:sldMk cId="1089036553" sldId="355"/>
            <ac:inkMk id="8" creationId="{9608E935-7309-46E6-9ED9-7CBB29B17963}"/>
          </ac:inkMkLst>
        </pc:inkChg>
        <pc:inkChg chg="add del mod">
          <ac:chgData name="노태현" userId="96c899e7-218f-44fa-88d0-cfd2f9582355" providerId="ADAL" clId="{7C1A6A1C-6923-4E53-9018-770DCD96790C}" dt="2022-03-03T14:07:44.198" v="5259"/>
          <ac:inkMkLst>
            <pc:docMk/>
            <pc:sldMk cId="1089036553" sldId="355"/>
            <ac:inkMk id="9" creationId="{E2B3E6A9-5CCF-4B50-B145-3AB6B1E0C0A5}"/>
          </ac:inkMkLst>
        </pc:inkChg>
        <pc:inkChg chg="add del">
          <ac:chgData name="노태현" userId="96c899e7-218f-44fa-88d0-cfd2f9582355" providerId="ADAL" clId="{7C1A6A1C-6923-4E53-9018-770DCD96790C}" dt="2022-03-03T14:07:44.201" v="5264"/>
          <ac:inkMkLst>
            <pc:docMk/>
            <pc:sldMk cId="1089036553" sldId="355"/>
            <ac:inkMk id="11" creationId="{146C9187-9857-47DA-9339-B6363BA7DE38}"/>
          </ac:inkMkLst>
        </pc:inkChg>
        <pc:inkChg chg="add del">
          <ac:chgData name="노태현" userId="96c899e7-218f-44fa-88d0-cfd2f9582355" providerId="ADAL" clId="{7C1A6A1C-6923-4E53-9018-770DCD96790C}" dt="2022-03-03T14:07:44.202" v="5267"/>
          <ac:inkMkLst>
            <pc:docMk/>
            <pc:sldMk cId="1089036553" sldId="355"/>
            <ac:inkMk id="12" creationId="{EC1B872E-DCB6-4BB3-825E-DA7F6ED47467}"/>
          </ac:inkMkLst>
        </pc:inkChg>
        <pc:inkChg chg="add del mod">
          <ac:chgData name="노태현" userId="96c899e7-218f-44fa-88d0-cfd2f9582355" providerId="ADAL" clId="{7C1A6A1C-6923-4E53-9018-770DCD96790C}" dt="2022-03-03T14:07:44.194" v="5256"/>
          <ac:inkMkLst>
            <pc:docMk/>
            <pc:sldMk cId="1089036553" sldId="355"/>
            <ac:inkMk id="13" creationId="{654797AC-A58C-4E15-8FD7-6C16F4343BC5}"/>
          </ac:inkMkLst>
        </pc:inkChg>
        <pc:inkChg chg="add del mod">
          <ac:chgData name="노태현" userId="96c899e7-218f-44fa-88d0-cfd2f9582355" providerId="ADAL" clId="{7C1A6A1C-6923-4E53-9018-770DCD96790C}" dt="2022-03-03T14:07:44.201" v="5265"/>
          <ac:inkMkLst>
            <pc:docMk/>
            <pc:sldMk cId="1089036553" sldId="355"/>
            <ac:inkMk id="14" creationId="{62D7FF49-40A0-4EF5-BDD6-DBDFEC3E7680}"/>
          </ac:inkMkLst>
        </pc:inkChg>
        <pc:inkChg chg="add del mod">
          <ac:chgData name="노태현" userId="96c899e7-218f-44fa-88d0-cfd2f9582355" providerId="ADAL" clId="{7C1A6A1C-6923-4E53-9018-770DCD96790C}" dt="2022-03-03T14:07:44.199" v="5260"/>
          <ac:inkMkLst>
            <pc:docMk/>
            <pc:sldMk cId="1089036553" sldId="355"/>
            <ac:inkMk id="16" creationId="{3C3271A2-490F-4EFF-981D-4C687E089C90}"/>
          </ac:inkMkLst>
        </pc:inkChg>
        <pc:inkChg chg="add del mod">
          <ac:chgData name="노태현" userId="96c899e7-218f-44fa-88d0-cfd2f9582355" providerId="ADAL" clId="{7C1A6A1C-6923-4E53-9018-770DCD96790C}" dt="2022-03-03T14:07:44.201" v="5266"/>
          <ac:inkMkLst>
            <pc:docMk/>
            <pc:sldMk cId="1089036553" sldId="355"/>
            <ac:inkMk id="17" creationId="{028C7806-88DD-4B98-99D5-19AC6EF31462}"/>
          </ac:inkMkLst>
        </pc:inkChg>
        <pc:inkChg chg="add del mod">
          <ac:chgData name="노태현" userId="96c899e7-218f-44fa-88d0-cfd2f9582355" providerId="ADAL" clId="{7C1A6A1C-6923-4E53-9018-770DCD96790C}" dt="2022-03-03T14:07:44.197" v="5258"/>
          <ac:inkMkLst>
            <pc:docMk/>
            <pc:sldMk cId="1089036553" sldId="355"/>
            <ac:inkMk id="18" creationId="{435544EB-DAF2-4FE0-BB43-E476416EFBC6}"/>
          </ac:inkMkLst>
        </pc:inkChg>
        <pc:inkChg chg="add del mod">
          <ac:chgData name="노태현" userId="96c899e7-218f-44fa-88d0-cfd2f9582355" providerId="ADAL" clId="{7C1A6A1C-6923-4E53-9018-770DCD96790C}" dt="2022-03-03T14:07:44.204" v="5272"/>
          <ac:inkMkLst>
            <pc:docMk/>
            <pc:sldMk cId="1089036553" sldId="355"/>
            <ac:inkMk id="19" creationId="{C2039421-B705-48F0-913D-E3AD733B3C01}"/>
          </ac:inkMkLst>
        </pc:inkChg>
        <pc:inkChg chg="add del mod">
          <ac:chgData name="노태현" userId="96c899e7-218f-44fa-88d0-cfd2f9582355" providerId="ADAL" clId="{7C1A6A1C-6923-4E53-9018-770DCD96790C}" dt="2022-03-03T14:07:44.204" v="5271"/>
          <ac:inkMkLst>
            <pc:docMk/>
            <pc:sldMk cId="1089036553" sldId="355"/>
            <ac:inkMk id="20" creationId="{BCBA9A0C-2A26-47DA-9973-CDFBA45CDD97}"/>
          </ac:inkMkLst>
        </pc:inkChg>
        <pc:inkChg chg="add del mod">
          <ac:chgData name="노태현" userId="96c899e7-218f-44fa-88d0-cfd2f9582355" providerId="ADAL" clId="{7C1A6A1C-6923-4E53-9018-770DCD96790C}" dt="2022-03-03T14:07:44.200" v="5262"/>
          <ac:inkMkLst>
            <pc:docMk/>
            <pc:sldMk cId="1089036553" sldId="355"/>
            <ac:inkMk id="21" creationId="{F592059C-C085-4C48-8110-9C910B04A67B}"/>
          </ac:inkMkLst>
        </pc:inkChg>
        <pc:inkChg chg="add del mod">
          <ac:chgData name="노태현" userId="96c899e7-218f-44fa-88d0-cfd2f9582355" providerId="ADAL" clId="{7C1A6A1C-6923-4E53-9018-770DCD96790C}" dt="2022-03-03T14:07:44.200" v="5263"/>
          <ac:inkMkLst>
            <pc:docMk/>
            <pc:sldMk cId="1089036553" sldId="355"/>
            <ac:inkMk id="23" creationId="{07F986F9-3D46-45A3-A021-483D0B47E678}"/>
          </ac:inkMkLst>
        </pc:inkChg>
        <pc:inkChg chg="add del mod">
          <ac:chgData name="노태현" userId="96c899e7-218f-44fa-88d0-cfd2f9582355" providerId="ADAL" clId="{7C1A6A1C-6923-4E53-9018-770DCD96790C}" dt="2022-03-03T14:07:44.195" v="5257"/>
          <ac:inkMkLst>
            <pc:docMk/>
            <pc:sldMk cId="1089036553" sldId="355"/>
            <ac:inkMk id="24" creationId="{0BE5A6BA-8853-4518-90F0-95797026F464}"/>
          </ac:inkMkLst>
        </pc:inkChg>
        <pc:inkChg chg="add del mod">
          <ac:chgData name="노태현" userId="96c899e7-218f-44fa-88d0-cfd2f9582355" providerId="ADAL" clId="{7C1A6A1C-6923-4E53-9018-770DCD96790C}" dt="2022-03-03T14:07:44.203" v="5270"/>
          <ac:inkMkLst>
            <pc:docMk/>
            <pc:sldMk cId="1089036553" sldId="355"/>
            <ac:inkMk id="26" creationId="{4C283AA8-7EBB-462D-A00D-227D6299B726}"/>
          </ac:inkMkLst>
        </pc:inkChg>
        <pc:inkChg chg="add del mod">
          <ac:chgData name="노태현" userId="96c899e7-218f-44fa-88d0-cfd2f9582355" providerId="ADAL" clId="{7C1A6A1C-6923-4E53-9018-770DCD96790C}" dt="2022-03-03T14:07:44.203" v="5269"/>
          <ac:inkMkLst>
            <pc:docMk/>
            <pc:sldMk cId="1089036553" sldId="355"/>
            <ac:inkMk id="27" creationId="{06A071DF-E00E-4CA7-AA07-7A51A29C0B27}"/>
          </ac:inkMkLst>
        </pc:inkChg>
        <pc:inkChg chg="add del mod">
          <ac:chgData name="노태현" userId="96c899e7-218f-44fa-88d0-cfd2f9582355" providerId="ADAL" clId="{7C1A6A1C-6923-4E53-9018-770DCD96790C}" dt="2022-03-03T14:07:44.202" v="5268"/>
          <ac:inkMkLst>
            <pc:docMk/>
            <pc:sldMk cId="1089036553" sldId="355"/>
            <ac:inkMk id="29" creationId="{98A2B2AB-5990-409A-8091-93B6D0F3A560}"/>
          </ac:inkMkLst>
        </pc:inkChg>
        <pc:inkChg chg="add del mod">
          <ac:chgData name="노태현" userId="96c899e7-218f-44fa-88d0-cfd2f9582355" providerId="ADAL" clId="{7C1A6A1C-6923-4E53-9018-770DCD96790C}" dt="2022-03-03T14:07:44.193" v="5255"/>
          <ac:inkMkLst>
            <pc:docMk/>
            <pc:sldMk cId="1089036553" sldId="355"/>
            <ac:inkMk id="31" creationId="{C6A6651A-7C54-4759-B45F-AD65E404C84D}"/>
          </ac:inkMkLst>
        </pc:inkChg>
      </pc:sldChg>
      <pc:sldChg chg="addSp delSp modSp add mod">
        <pc:chgData name="노태현" userId="96c899e7-218f-44fa-88d0-cfd2f9582355" providerId="ADAL" clId="{7C1A6A1C-6923-4E53-9018-770DCD96790C}" dt="2022-03-03T14:07:38.560" v="5254"/>
        <pc:sldMkLst>
          <pc:docMk/>
          <pc:sldMk cId="1545276004" sldId="356"/>
        </pc:sldMkLst>
        <pc:spChg chg="mod">
          <ac:chgData name="노태현" userId="96c899e7-218f-44fa-88d0-cfd2f9582355" providerId="ADAL" clId="{7C1A6A1C-6923-4E53-9018-770DCD96790C}" dt="2022-03-03T13:14:35.380" v="4314" actId="20577"/>
          <ac:spMkLst>
            <pc:docMk/>
            <pc:sldMk cId="1545276004" sldId="356"/>
            <ac:spMk id="5" creationId="{0043BE61-E304-41CD-B1F6-4F67C9428607}"/>
          </ac:spMkLst>
        </pc:spChg>
        <pc:spChg chg="mod">
          <ac:chgData name="노태현" userId="96c899e7-218f-44fa-88d0-cfd2f9582355" providerId="ADAL" clId="{7C1A6A1C-6923-4E53-9018-770DCD96790C}" dt="2022-03-03T13:16:31.702" v="4892" actId="20577"/>
          <ac:spMkLst>
            <pc:docMk/>
            <pc:sldMk cId="1545276004" sldId="356"/>
            <ac:spMk id="7" creationId="{A2B82AC8-60B0-4FD3-BB62-40DC01F96E11}"/>
          </ac:spMkLst>
        </pc:spChg>
        <pc:grpChg chg="del mod">
          <ac:chgData name="노태현" userId="96c899e7-218f-44fa-88d0-cfd2f9582355" providerId="ADAL" clId="{7C1A6A1C-6923-4E53-9018-770DCD96790C}" dt="2022-03-03T14:07:38.559" v="5251"/>
          <ac:grpSpMkLst>
            <pc:docMk/>
            <pc:sldMk cId="1545276004" sldId="356"/>
            <ac:grpSpMk id="12" creationId="{2C484B27-8560-4BDC-982D-E41EB7053E65}"/>
          </ac:grpSpMkLst>
        </pc:grpChg>
        <pc:grpChg chg="del mod">
          <ac:chgData name="노태현" userId="96c899e7-218f-44fa-88d0-cfd2f9582355" providerId="ADAL" clId="{7C1A6A1C-6923-4E53-9018-770DCD96790C}" dt="2022-03-03T14:07:38.550" v="5238"/>
          <ac:grpSpMkLst>
            <pc:docMk/>
            <pc:sldMk cId="1545276004" sldId="356"/>
            <ac:grpSpMk id="22" creationId="{DB9DEC8F-168D-4786-9DD0-CDF162C09A58}"/>
          </ac:grpSpMkLst>
        </pc:grpChg>
        <pc:grpChg chg="del mod">
          <ac:chgData name="노태현" userId="96c899e7-218f-44fa-88d0-cfd2f9582355" providerId="ADAL" clId="{7C1A6A1C-6923-4E53-9018-770DCD96790C}" dt="2022-03-03T14:07:38.549" v="5235"/>
          <ac:grpSpMkLst>
            <pc:docMk/>
            <pc:sldMk cId="1545276004" sldId="356"/>
            <ac:grpSpMk id="28" creationId="{452E9FA0-BAB2-4B88-A873-8A9F1D426AB5}"/>
          </ac:grpSpMkLst>
        </pc:grpChg>
        <pc:picChg chg="del">
          <ac:chgData name="노태현" userId="96c899e7-218f-44fa-88d0-cfd2f9582355" providerId="ADAL" clId="{7C1A6A1C-6923-4E53-9018-770DCD96790C}" dt="2022-03-03T13:16:14.905" v="4833" actId="478"/>
          <ac:picMkLst>
            <pc:docMk/>
            <pc:sldMk cId="1545276004" sldId="356"/>
            <ac:picMk id="3" creationId="{9080E866-45FD-4252-9E8A-1F47C6EB731A}"/>
          </ac:picMkLst>
        </pc:picChg>
        <pc:picChg chg="add mod">
          <ac:chgData name="노태현" userId="96c899e7-218f-44fa-88d0-cfd2f9582355" providerId="ADAL" clId="{7C1A6A1C-6923-4E53-9018-770DCD96790C}" dt="2022-03-03T13:16:40.896" v="4894" actId="1076"/>
          <ac:picMkLst>
            <pc:docMk/>
            <pc:sldMk cId="1545276004" sldId="356"/>
            <ac:picMk id="6" creationId="{A8B28075-40C6-4FF5-99C6-D44C24F3CBA2}"/>
          </ac:picMkLst>
        </pc:picChg>
        <pc:inkChg chg="add del mod">
          <ac:chgData name="노태현" userId="96c899e7-218f-44fa-88d0-cfd2f9582355" providerId="ADAL" clId="{7C1A6A1C-6923-4E53-9018-770DCD96790C}" dt="2022-03-03T14:07:38.556" v="5247"/>
          <ac:inkMkLst>
            <pc:docMk/>
            <pc:sldMk cId="1545276004" sldId="356"/>
            <ac:inkMk id="8" creationId="{2EF42DCB-1C67-4EEC-AC82-F87B1B56E07E}"/>
          </ac:inkMkLst>
        </pc:inkChg>
        <pc:inkChg chg="add del mod">
          <ac:chgData name="노태현" userId="96c899e7-218f-44fa-88d0-cfd2f9582355" providerId="ADAL" clId="{7C1A6A1C-6923-4E53-9018-770DCD96790C}" dt="2022-03-03T14:07:38.557" v="5249"/>
          <ac:inkMkLst>
            <pc:docMk/>
            <pc:sldMk cId="1545276004" sldId="356"/>
            <ac:inkMk id="9" creationId="{5D23EC43-E5FF-4FC1-A9A6-389DA3059B2B}"/>
          </ac:inkMkLst>
        </pc:inkChg>
        <pc:inkChg chg="add del mod">
          <ac:chgData name="노태현" userId="96c899e7-218f-44fa-88d0-cfd2f9582355" providerId="ADAL" clId="{7C1A6A1C-6923-4E53-9018-770DCD96790C}" dt="2022-03-03T14:07:38.559" v="5251"/>
          <ac:inkMkLst>
            <pc:docMk/>
            <pc:sldMk cId="1545276004" sldId="356"/>
            <ac:inkMk id="10" creationId="{059FD0A8-38B6-46B2-9E9C-C21DC37743FD}"/>
          </ac:inkMkLst>
        </pc:inkChg>
        <pc:inkChg chg="add del mod">
          <ac:chgData name="노태현" userId="96c899e7-218f-44fa-88d0-cfd2f9582355" providerId="ADAL" clId="{7C1A6A1C-6923-4E53-9018-770DCD96790C}" dt="2022-03-03T14:07:38.560" v="5254"/>
          <ac:inkMkLst>
            <pc:docMk/>
            <pc:sldMk cId="1545276004" sldId="356"/>
            <ac:inkMk id="11" creationId="{9C260D90-B55A-4FD2-8E39-4033B7A5926A}"/>
          </ac:inkMkLst>
        </pc:inkChg>
        <pc:inkChg chg="add del">
          <ac:chgData name="노태현" userId="96c899e7-218f-44fa-88d0-cfd2f9582355" providerId="ADAL" clId="{7C1A6A1C-6923-4E53-9018-770DCD96790C}" dt="2022-03-03T14:07:38.551" v="5241"/>
          <ac:inkMkLst>
            <pc:docMk/>
            <pc:sldMk cId="1545276004" sldId="356"/>
            <ac:inkMk id="13" creationId="{2E73167A-A20B-4D5C-AFEA-33C8D001D37B}"/>
          </ac:inkMkLst>
        </pc:inkChg>
        <pc:inkChg chg="add del">
          <ac:chgData name="노태현" userId="96c899e7-218f-44fa-88d0-cfd2f9582355" providerId="ADAL" clId="{7C1A6A1C-6923-4E53-9018-770DCD96790C}" dt="2022-03-03T14:07:38.550" v="5237"/>
          <ac:inkMkLst>
            <pc:docMk/>
            <pc:sldMk cId="1545276004" sldId="356"/>
            <ac:inkMk id="14" creationId="{BBD23E8A-6D80-4509-BD58-9153B32AFAED}"/>
          </ac:inkMkLst>
        </pc:inkChg>
        <pc:inkChg chg="add del">
          <ac:chgData name="노태현" userId="96c899e7-218f-44fa-88d0-cfd2f9582355" providerId="ADAL" clId="{7C1A6A1C-6923-4E53-9018-770DCD96790C}" dt="2022-03-03T14:07:38.555" v="5246"/>
          <ac:inkMkLst>
            <pc:docMk/>
            <pc:sldMk cId="1545276004" sldId="356"/>
            <ac:inkMk id="15" creationId="{22371D25-75F2-4CE6-8D0E-84EDDF417D25}"/>
          </ac:inkMkLst>
        </pc:inkChg>
        <pc:inkChg chg="add del">
          <ac:chgData name="노태현" userId="96c899e7-218f-44fa-88d0-cfd2f9582355" providerId="ADAL" clId="{7C1A6A1C-6923-4E53-9018-770DCD96790C}" dt="2022-03-03T14:07:38.551" v="5240"/>
          <ac:inkMkLst>
            <pc:docMk/>
            <pc:sldMk cId="1545276004" sldId="356"/>
            <ac:inkMk id="16" creationId="{D9CE768C-F9A9-40DF-BA2D-713011C9819B}"/>
          </ac:inkMkLst>
        </pc:inkChg>
        <pc:inkChg chg="add del">
          <ac:chgData name="노태현" userId="96c899e7-218f-44fa-88d0-cfd2f9582355" providerId="ADAL" clId="{7C1A6A1C-6923-4E53-9018-770DCD96790C}" dt="2022-03-03T14:07:38.549" v="5236"/>
          <ac:inkMkLst>
            <pc:docMk/>
            <pc:sldMk cId="1545276004" sldId="356"/>
            <ac:inkMk id="17" creationId="{AB2D34B8-C6C9-4EDE-B8CB-200545F3174C}"/>
          </ac:inkMkLst>
        </pc:inkChg>
        <pc:inkChg chg="add del">
          <ac:chgData name="노태현" userId="96c899e7-218f-44fa-88d0-cfd2f9582355" providerId="ADAL" clId="{7C1A6A1C-6923-4E53-9018-770DCD96790C}" dt="2022-03-03T14:07:38.554" v="5244"/>
          <ac:inkMkLst>
            <pc:docMk/>
            <pc:sldMk cId="1545276004" sldId="356"/>
            <ac:inkMk id="18" creationId="{5C4A5CA9-92E3-4B3E-A31F-D74161F2A1AA}"/>
          </ac:inkMkLst>
        </pc:inkChg>
        <pc:inkChg chg="add del">
          <ac:chgData name="노태현" userId="96c899e7-218f-44fa-88d0-cfd2f9582355" providerId="ADAL" clId="{7C1A6A1C-6923-4E53-9018-770DCD96790C}" dt="2022-03-03T14:07:38.552" v="5242"/>
          <ac:inkMkLst>
            <pc:docMk/>
            <pc:sldMk cId="1545276004" sldId="356"/>
            <ac:inkMk id="19" creationId="{EB5755A2-2380-4193-BB66-F4A680F40147}"/>
          </ac:inkMkLst>
        </pc:inkChg>
        <pc:inkChg chg="add del mod">
          <ac:chgData name="노태현" userId="96c899e7-218f-44fa-88d0-cfd2f9582355" providerId="ADAL" clId="{7C1A6A1C-6923-4E53-9018-770DCD96790C}" dt="2022-03-03T14:07:38.550" v="5238"/>
          <ac:inkMkLst>
            <pc:docMk/>
            <pc:sldMk cId="1545276004" sldId="356"/>
            <ac:inkMk id="20" creationId="{DF54F0EF-502F-4485-9EC7-CD480092EAFF}"/>
          </ac:inkMkLst>
        </pc:inkChg>
        <pc:inkChg chg="add del mod">
          <ac:chgData name="노태현" userId="96c899e7-218f-44fa-88d0-cfd2f9582355" providerId="ADAL" clId="{7C1A6A1C-6923-4E53-9018-770DCD96790C}" dt="2022-03-03T14:07:38.558" v="5250"/>
          <ac:inkMkLst>
            <pc:docMk/>
            <pc:sldMk cId="1545276004" sldId="356"/>
            <ac:inkMk id="21" creationId="{41B1040E-AEBE-428F-B176-F7EB5EB2570B}"/>
          </ac:inkMkLst>
        </pc:inkChg>
        <pc:inkChg chg="add del">
          <ac:chgData name="노태현" userId="96c899e7-218f-44fa-88d0-cfd2f9582355" providerId="ADAL" clId="{7C1A6A1C-6923-4E53-9018-770DCD96790C}" dt="2022-03-03T14:07:38.553" v="5243"/>
          <ac:inkMkLst>
            <pc:docMk/>
            <pc:sldMk cId="1545276004" sldId="356"/>
            <ac:inkMk id="23" creationId="{168F277F-2113-4D57-A86E-CF245D370202}"/>
          </ac:inkMkLst>
        </pc:inkChg>
        <pc:inkChg chg="add del">
          <ac:chgData name="노태현" userId="96c899e7-218f-44fa-88d0-cfd2f9582355" providerId="ADAL" clId="{7C1A6A1C-6923-4E53-9018-770DCD96790C}" dt="2022-03-03T14:07:38.559" v="5252"/>
          <ac:inkMkLst>
            <pc:docMk/>
            <pc:sldMk cId="1545276004" sldId="356"/>
            <ac:inkMk id="24" creationId="{C5A792FC-04D9-4CB4-946F-E3EFFB0F5D1C}"/>
          </ac:inkMkLst>
        </pc:inkChg>
        <pc:inkChg chg="add del mod">
          <ac:chgData name="노태현" userId="96c899e7-218f-44fa-88d0-cfd2f9582355" providerId="ADAL" clId="{7C1A6A1C-6923-4E53-9018-770DCD96790C}" dt="2022-03-03T14:07:38.549" v="5235"/>
          <ac:inkMkLst>
            <pc:docMk/>
            <pc:sldMk cId="1545276004" sldId="356"/>
            <ac:inkMk id="25" creationId="{199590E3-0DAD-4156-A6EE-0211CEA48D6F}"/>
          </ac:inkMkLst>
        </pc:inkChg>
        <pc:inkChg chg="add del mod">
          <ac:chgData name="노태현" userId="96c899e7-218f-44fa-88d0-cfd2f9582355" providerId="ADAL" clId="{7C1A6A1C-6923-4E53-9018-770DCD96790C}" dt="2022-03-03T14:07:38.559" v="5253"/>
          <ac:inkMkLst>
            <pc:docMk/>
            <pc:sldMk cId="1545276004" sldId="356"/>
            <ac:inkMk id="26" creationId="{4A92B513-1653-427A-ABCA-76FEA62838A0}"/>
          </ac:inkMkLst>
        </pc:inkChg>
        <pc:inkChg chg="add">
          <ac:chgData name="노태현" userId="96c899e7-218f-44fa-88d0-cfd2f9582355" providerId="ADAL" clId="{7C1A6A1C-6923-4E53-9018-770DCD96790C}" dt="2022-03-03T14:07:22.909" v="5228" actId="9405"/>
          <ac:inkMkLst>
            <pc:docMk/>
            <pc:sldMk cId="1545276004" sldId="356"/>
            <ac:inkMk id="27" creationId="{19C84792-C233-4B63-8613-5E1FBD1925E2}"/>
          </ac:inkMkLst>
        </pc:inkChg>
        <pc:inkChg chg="add del">
          <ac:chgData name="노태현" userId="96c899e7-218f-44fa-88d0-cfd2f9582355" providerId="ADAL" clId="{7C1A6A1C-6923-4E53-9018-770DCD96790C}" dt="2022-03-03T14:07:38.550" v="5239"/>
          <ac:inkMkLst>
            <pc:docMk/>
            <pc:sldMk cId="1545276004" sldId="356"/>
            <ac:inkMk id="29" creationId="{9AFB30C9-6B99-4E5F-9194-B594556E4647}"/>
          </ac:inkMkLst>
        </pc:inkChg>
        <pc:inkChg chg="add del">
          <ac:chgData name="노태현" userId="96c899e7-218f-44fa-88d0-cfd2f9582355" providerId="ADAL" clId="{7C1A6A1C-6923-4E53-9018-770DCD96790C}" dt="2022-03-03T14:07:38.555" v="5245"/>
          <ac:inkMkLst>
            <pc:docMk/>
            <pc:sldMk cId="1545276004" sldId="356"/>
            <ac:inkMk id="30" creationId="{A46D772A-A6CC-4D2B-971A-5C764B49BD6B}"/>
          </ac:inkMkLst>
        </pc:inkChg>
        <pc:inkChg chg="add del">
          <ac:chgData name="노태현" userId="96c899e7-218f-44fa-88d0-cfd2f9582355" providerId="ADAL" clId="{7C1A6A1C-6923-4E53-9018-770DCD96790C}" dt="2022-03-03T14:07:38.556" v="5248"/>
          <ac:inkMkLst>
            <pc:docMk/>
            <pc:sldMk cId="1545276004" sldId="356"/>
            <ac:inkMk id="31" creationId="{BBE825E3-C2CD-4423-8119-44721B5301BE}"/>
          </ac:inkMkLst>
        </pc:inkChg>
        <pc:inkChg chg="add del">
          <ac:chgData name="노태현" userId="96c899e7-218f-44fa-88d0-cfd2f9582355" providerId="ADAL" clId="{7C1A6A1C-6923-4E53-9018-770DCD96790C}" dt="2022-03-03T14:07:27.877" v="5234" actId="9405"/>
          <ac:inkMkLst>
            <pc:docMk/>
            <pc:sldMk cId="1545276004" sldId="356"/>
            <ac:inkMk id="32" creationId="{1774787F-3EE0-4D4E-88A9-3DEDD5C61251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7C5F08-3063-4447-B22D-7EF24445F61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6B07FA2-9F6E-43D8-8AC5-4E40FDB2E2AC}">
      <dgm:prSet phldrT="[텍스트]"/>
      <dgm:spPr/>
      <dgm:t>
        <a:bodyPr/>
        <a:lstStyle/>
        <a:p>
          <a:pPr latinLnBrk="1"/>
          <a:r>
            <a:rPr lang="ko-KR" altLang="en-US" dirty="0"/>
            <a:t>데이터 수집</a:t>
          </a:r>
        </a:p>
      </dgm:t>
    </dgm:pt>
    <dgm:pt modelId="{6DD4E9DF-C013-48DC-A1A2-DF383C8255B1}" type="par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B87C32C4-B63C-4E09-BDB9-84209EFDF39B}" type="sibTrans" cxnId="{0FD0FB9F-57A3-49A1-A075-8E5A5762D52F}">
      <dgm:prSet/>
      <dgm:spPr/>
      <dgm:t>
        <a:bodyPr/>
        <a:lstStyle/>
        <a:p>
          <a:pPr latinLnBrk="1"/>
          <a:endParaRPr lang="ko-KR" altLang="en-US"/>
        </a:p>
      </dgm:t>
    </dgm:pt>
    <dgm:pt modelId="{F4CF41E6-FAA4-4ACF-8655-FE9ABBB5ACFA}">
      <dgm:prSet phldrT="[텍스트]"/>
      <dgm:spPr/>
      <dgm:t>
        <a:bodyPr/>
        <a:lstStyle/>
        <a:p>
          <a:pPr latinLnBrk="1"/>
          <a:r>
            <a:rPr lang="ko-KR" altLang="en-US" dirty="0"/>
            <a:t>모델 정의</a:t>
          </a:r>
          <a:r>
            <a:rPr lang="en-US" altLang="ko-KR" dirty="0"/>
            <a:t>(y = ax + b)</a:t>
          </a:r>
          <a:endParaRPr lang="ko-KR" altLang="en-US" dirty="0"/>
        </a:p>
      </dgm:t>
    </dgm:pt>
    <dgm:pt modelId="{DED388F2-63B2-4352-842E-31E3DDB56683}" type="par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9CFDD991-1B3B-4F0F-A06D-7B75F24CDFB3}" type="sibTrans" cxnId="{A0542C45-5697-4C12-A988-9497C9E2FAC1}">
      <dgm:prSet/>
      <dgm:spPr/>
      <dgm:t>
        <a:bodyPr/>
        <a:lstStyle/>
        <a:p>
          <a:pPr latinLnBrk="1"/>
          <a:endParaRPr lang="ko-KR" altLang="en-US"/>
        </a:p>
      </dgm:t>
    </dgm:pt>
    <dgm:pt modelId="{E4012026-AEA5-40DE-B38F-6AE930EFBD5F}">
      <dgm:prSet phldrT="[텍스트]"/>
      <dgm:spPr/>
      <dgm:t>
        <a:bodyPr/>
        <a:lstStyle/>
        <a:p>
          <a:pPr latinLnBrk="1"/>
          <a:r>
            <a:rPr lang="ko-KR" altLang="en-US" dirty="0"/>
            <a:t>모델 학습</a:t>
          </a:r>
          <a:r>
            <a:rPr lang="en-US" altLang="ko-KR" dirty="0"/>
            <a:t>(</a:t>
          </a:r>
          <a:r>
            <a:rPr lang="ko-KR" altLang="en-US" dirty="0"/>
            <a:t>미분을 통해 </a:t>
          </a:r>
          <a:r>
            <a:rPr lang="en-US" altLang="ko-KR" dirty="0"/>
            <a:t>w</a:t>
          </a:r>
          <a:r>
            <a:rPr lang="ko-KR" altLang="en-US" dirty="0"/>
            <a:t>와 </a:t>
          </a:r>
          <a:r>
            <a:rPr lang="en-US" altLang="ko-KR" dirty="0"/>
            <a:t>b</a:t>
          </a:r>
          <a:r>
            <a:rPr lang="ko-KR" altLang="en-US" dirty="0"/>
            <a:t>를 조정</a:t>
          </a:r>
          <a:r>
            <a:rPr lang="en-US" altLang="ko-KR" dirty="0"/>
            <a:t>)</a:t>
          </a:r>
          <a:endParaRPr lang="ko-KR" altLang="en-US" dirty="0"/>
        </a:p>
      </dgm:t>
    </dgm:pt>
    <dgm:pt modelId="{5A4911B4-119E-4072-B06D-36466B1D994D}" type="par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597AA599-977F-46E3-8708-4BA972691BAA}" type="sibTrans" cxnId="{DA93887E-6C0F-4863-B8F1-5DEA0A6F9253}">
      <dgm:prSet/>
      <dgm:spPr/>
      <dgm:t>
        <a:bodyPr/>
        <a:lstStyle/>
        <a:p>
          <a:pPr latinLnBrk="1"/>
          <a:endParaRPr lang="ko-KR" altLang="en-US"/>
        </a:p>
      </dgm:t>
    </dgm:pt>
    <dgm:pt modelId="{0A15D97F-893D-41C7-ABFE-45860723EDC0}">
      <dgm:prSet phldrT="[텍스트]"/>
      <dgm:spPr/>
      <dgm:t>
        <a:bodyPr/>
        <a:lstStyle/>
        <a:p>
          <a:pPr latinLnBrk="1"/>
          <a:r>
            <a:rPr lang="ko-KR" altLang="en-US" dirty="0"/>
            <a:t>오차범위가 좁아지면 모델완성</a:t>
          </a:r>
        </a:p>
      </dgm:t>
    </dgm:pt>
    <dgm:pt modelId="{9C3CA605-8CBE-4066-AFC9-A91A119C8286}" type="par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E2485485-DAFB-417E-8675-AD8A37F18CDC}" type="sibTrans" cxnId="{3664D88A-F40F-4FB2-975C-6512CDBD1615}">
      <dgm:prSet/>
      <dgm:spPr/>
      <dgm:t>
        <a:bodyPr/>
        <a:lstStyle/>
        <a:p>
          <a:pPr latinLnBrk="1"/>
          <a:endParaRPr lang="ko-KR" altLang="en-US"/>
        </a:p>
      </dgm:t>
    </dgm:pt>
    <dgm:pt modelId="{D7CB327A-59F5-4DD4-A1DF-352AF9BF0D3F}">
      <dgm:prSet phldrT="[텍스트]"/>
      <dgm:spPr/>
      <dgm:t>
        <a:bodyPr/>
        <a:lstStyle/>
        <a:p>
          <a:pPr latinLnBrk="1"/>
          <a:r>
            <a:rPr lang="ko-KR" altLang="en-US" dirty="0"/>
            <a:t>테스트</a:t>
          </a:r>
        </a:p>
      </dgm:t>
    </dgm:pt>
    <dgm:pt modelId="{39FE2159-FF93-4399-B736-BE0695C0FC3F}" type="par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1A0F3E1B-9CE2-45CC-8F1C-A7E9A1CE58D1}" type="sibTrans" cxnId="{1ED75188-2073-4C8A-91B6-2E80ABD2635F}">
      <dgm:prSet/>
      <dgm:spPr/>
      <dgm:t>
        <a:bodyPr/>
        <a:lstStyle/>
        <a:p>
          <a:pPr latinLnBrk="1"/>
          <a:endParaRPr lang="ko-KR" altLang="en-US"/>
        </a:p>
      </dgm:t>
    </dgm:pt>
    <dgm:pt modelId="{C93DFD71-2FE7-4D08-A9CA-5459271A40EC}" type="pres">
      <dgm:prSet presAssocID="{527C5F08-3063-4447-B22D-7EF24445F610}" presName="diagram" presStyleCnt="0">
        <dgm:presLayoutVars>
          <dgm:dir/>
          <dgm:resizeHandles val="exact"/>
        </dgm:presLayoutVars>
      </dgm:prSet>
      <dgm:spPr/>
    </dgm:pt>
    <dgm:pt modelId="{3EAC4D13-F1DD-4B55-854C-DAA1FF0B678C}" type="pres">
      <dgm:prSet presAssocID="{56B07FA2-9F6E-43D8-8AC5-4E40FDB2E2AC}" presName="node" presStyleLbl="node1" presStyleIdx="0" presStyleCnt="5">
        <dgm:presLayoutVars>
          <dgm:bulletEnabled val="1"/>
        </dgm:presLayoutVars>
      </dgm:prSet>
      <dgm:spPr/>
    </dgm:pt>
    <dgm:pt modelId="{2839535C-5801-42D0-A0D9-5DCC7A7751DE}" type="pres">
      <dgm:prSet presAssocID="{B87C32C4-B63C-4E09-BDB9-84209EFDF39B}" presName="sibTrans" presStyleLbl="sibTrans2D1" presStyleIdx="0" presStyleCnt="4"/>
      <dgm:spPr/>
    </dgm:pt>
    <dgm:pt modelId="{70CA2566-4528-4F8F-AEDB-DF382F6BD8FD}" type="pres">
      <dgm:prSet presAssocID="{B87C32C4-B63C-4E09-BDB9-84209EFDF39B}" presName="connectorText" presStyleLbl="sibTrans2D1" presStyleIdx="0" presStyleCnt="4"/>
      <dgm:spPr/>
    </dgm:pt>
    <dgm:pt modelId="{1D5A098D-9334-446C-B231-081E84981773}" type="pres">
      <dgm:prSet presAssocID="{F4CF41E6-FAA4-4ACF-8655-FE9ABBB5ACFA}" presName="node" presStyleLbl="node1" presStyleIdx="1" presStyleCnt="5">
        <dgm:presLayoutVars>
          <dgm:bulletEnabled val="1"/>
        </dgm:presLayoutVars>
      </dgm:prSet>
      <dgm:spPr/>
    </dgm:pt>
    <dgm:pt modelId="{14F6F8F9-A6DA-4E9A-B463-6979B3C9C33D}" type="pres">
      <dgm:prSet presAssocID="{9CFDD991-1B3B-4F0F-A06D-7B75F24CDFB3}" presName="sibTrans" presStyleLbl="sibTrans2D1" presStyleIdx="1" presStyleCnt="4"/>
      <dgm:spPr/>
    </dgm:pt>
    <dgm:pt modelId="{5B0C2A03-50FC-4E16-8B0A-73C5D164D590}" type="pres">
      <dgm:prSet presAssocID="{9CFDD991-1B3B-4F0F-A06D-7B75F24CDFB3}" presName="connectorText" presStyleLbl="sibTrans2D1" presStyleIdx="1" presStyleCnt="4"/>
      <dgm:spPr/>
    </dgm:pt>
    <dgm:pt modelId="{0FF2A08D-D27C-4A43-8CDA-742AADA46087}" type="pres">
      <dgm:prSet presAssocID="{E4012026-AEA5-40DE-B38F-6AE930EFBD5F}" presName="node" presStyleLbl="node1" presStyleIdx="2" presStyleCnt="5">
        <dgm:presLayoutVars>
          <dgm:bulletEnabled val="1"/>
        </dgm:presLayoutVars>
      </dgm:prSet>
      <dgm:spPr/>
    </dgm:pt>
    <dgm:pt modelId="{497999DA-7BE7-4D73-A4B4-C7FB3D3D76A9}" type="pres">
      <dgm:prSet presAssocID="{597AA599-977F-46E3-8708-4BA972691BAA}" presName="sibTrans" presStyleLbl="sibTrans2D1" presStyleIdx="2" presStyleCnt="4"/>
      <dgm:spPr/>
    </dgm:pt>
    <dgm:pt modelId="{4396C640-9991-47EA-8471-CE64ECF71862}" type="pres">
      <dgm:prSet presAssocID="{597AA599-977F-46E3-8708-4BA972691BAA}" presName="connectorText" presStyleLbl="sibTrans2D1" presStyleIdx="2" presStyleCnt="4"/>
      <dgm:spPr/>
    </dgm:pt>
    <dgm:pt modelId="{F4D9635A-7D38-4D9B-ABD3-FCB1B0090765}" type="pres">
      <dgm:prSet presAssocID="{0A15D97F-893D-41C7-ABFE-45860723EDC0}" presName="node" presStyleLbl="node1" presStyleIdx="3" presStyleCnt="5">
        <dgm:presLayoutVars>
          <dgm:bulletEnabled val="1"/>
        </dgm:presLayoutVars>
      </dgm:prSet>
      <dgm:spPr/>
    </dgm:pt>
    <dgm:pt modelId="{FA077E7D-C00B-4844-8E40-36A82DD2D368}" type="pres">
      <dgm:prSet presAssocID="{E2485485-DAFB-417E-8675-AD8A37F18CDC}" presName="sibTrans" presStyleLbl="sibTrans2D1" presStyleIdx="3" presStyleCnt="4"/>
      <dgm:spPr/>
    </dgm:pt>
    <dgm:pt modelId="{E708FEC7-6B66-4EA7-9978-7FAFEC64B3CB}" type="pres">
      <dgm:prSet presAssocID="{E2485485-DAFB-417E-8675-AD8A37F18CDC}" presName="connectorText" presStyleLbl="sibTrans2D1" presStyleIdx="3" presStyleCnt="4"/>
      <dgm:spPr/>
    </dgm:pt>
    <dgm:pt modelId="{945DAD28-9A23-4341-97EE-E62149CE9828}" type="pres">
      <dgm:prSet presAssocID="{D7CB327A-59F5-4DD4-A1DF-352AF9BF0D3F}" presName="node" presStyleLbl="node1" presStyleIdx="4" presStyleCnt="5">
        <dgm:presLayoutVars>
          <dgm:bulletEnabled val="1"/>
        </dgm:presLayoutVars>
      </dgm:prSet>
      <dgm:spPr/>
    </dgm:pt>
  </dgm:ptLst>
  <dgm:cxnLst>
    <dgm:cxn modelId="{B915A207-328C-41E7-BACB-432CC4F5E886}" type="presOf" srcId="{9CFDD991-1B3B-4F0F-A06D-7B75F24CDFB3}" destId="{14F6F8F9-A6DA-4E9A-B463-6979B3C9C33D}" srcOrd="0" destOrd="0" presId="urn:microsoft.com/office/officeart/2005/8/layout/process5"/>
    <dgm:cxn modelId="{DD8B3A0C-0D5A-4C63-8C3D-8F4D57A0E283}" type="presOf" srcId="{56B07FA2-9F6E-43D8-8AC5-4E40FDB2E2AC}" destId="{3EAC4D13-F1DD-4B55-854C-DAA1FF0B678C}" srcOrd="0" destOrd="0" presId="urn:microsoft.com/office/officeart/2005/8/layout/process5"/>
    <dgm:cxn modelId="{6EBD9A16-5548-4108-95D8-FB048BF74501}" type="presOf" srcId="{E2485485-DAFB-417E-8675-AD8A37F18CDC}" destId="{FA077E7D-C00B-4844-8E40-36A82DD2D368}" srcOrd="0" destOrd="0" presId="urn:microsoft.com/office/officeart/2005/8/layout/process5"/>
    <dgm:cxn modelId="{F7BC5739-C5B1-4ED5-B70F-F635964DBA89}" type="presOf" srcId="{B87C32C4-B63C-4E09-BDB9-84209EFDF39B}" destId="{2839535C-5801-42D0-A0D9-5DCC7A7751DE}" srcOrd="0" destOrd="0" presId="urn:microsoft.com/office/officeart/2005/8/layout/process5"/>
    <dgm:cxn modelId="{A0542C45-5697-4C12-A988-9497C9E2FAC1}" srcId="{527C5F08-3063-4447-B22D-7EF24445F610}" destId="{F4CF41E6-FAA4-4ACF-8655-FE9ABBB5ACFA}" srcOrd="1" destOrd="0" parTransId="{DED388F2-63B2-4352-842E-31E3DDB56683}" sibTransId="{9CFDD991-1B3B-4F0F-A06D-7B75F24CDFB3}"/>
    <dgm:cxn modelId="{E6355067-B6E1-4F3A-BB61-5A097E92FAC0}" type="presOf" srcId="{0A15D97F-893D-41C7-ABFE-45860723EDC0}" destId="{F4D9635A-7D38-4D9B-ABD3-FCB1B0090765}" srcOrd="0" destOrd="0" presId="urn:microsoft.com/office/officeart/2005/8/layout/process5"/>
    <dgm:cxn modelId="{BAECCB54-89B4-4D8F-9A8D-067835B34104}" type="presOf" srcId="{D7CB327A-59F5-4DD4-A1DF-352AF9BF0D3F}" destId="{945DAD28-9A23-4341-97EE-E62149CE9828}" srcOrd="0" destOrd="0" presId="urn:microsoft.com/office/officeart/2005/8/layout/process5"/>
    <dgm:cxn modelId="{DA93887E-6C0F-4863-B8F1-5DEA0A6F9253}" srcId="{527C5F08-3063-4447-B22D-7EF24445F610}" destId="{E4012026-AEA5-40DE-B38F-6AE930EFBD5F}" srcOrd="2" destOrd="0" parTransId="{5A4911B4-119E-4072-B06D-36466B1D994D}" sibTransId="{597AA599-977F-46E3-8708-4BA972691BAA}"/>
    <dgm:cxn modelId="{4F705D80-8483-4954-BCF7-9C5E2E933EC0}" type="presOf" srcId="{9CFDD991-1B3B-4F0F-A06D-7B75F24CDFB3}" destId="{5B0C2A03-50FC-4E16-8B0A-73C5D164D590}" srcOrd="1" destOrd="0" presId="urn:microsoft.com/office/officeart/2005/8/layout/process5"/>
    <dgm:cxn modelId="{6E3DD985-822C-4C5E-B6B0-F1F425C5D371}" type="presOf" srcId="{597AA599-977F-46E3-8708-4BA972691BAA}" destId="{4396C640-9991-47EA-8471-CE64ECF71862}" srcOrd="1" destOrd="0" presId="urn:microsoft.com/office/officeart/2005/8/layout/process5"/>
    <dgm:cxn modelId="{1ED75188-2073-4C8A-91B6-2E80ABD2635F}" srcId="{527C5F08-3063-4447-B22D-7EF24445F610}" destId="{D7CB327A-59F5-4DD4-A1DF-352AF9BF0D3F}" srcOrd="4" destOrd="0" parTransId="{39FE2159-FF93-4399-B736-BE0695C0FC3F}" sibTransId="{1A0F3E1B-9CE2-45CC-8F1C-A7E9A1CE58D1}"/>
    <dgm:cxn modelId="{3664D88A-F40F-4FB2-975C-6512CDBD1615}" srcId="{527C5F08-3063-4447-B22D-7EF24445F610}" destId="{0A15D97F-893D-41C7-ABFE-45860723EDC0}" srcOrd="3" destOrd="0" parTransId="{9C3CA605-8CBE-4066-AFC9-A91A119C8286}" sibTransId="{E2485485-DAFB-417E-8675-AD8A37F18CDC}"/>
    <dgm:cxn modelId="{A8557B98-144E-4A5E-967E-E443797CD137}" type="presOf" srcId="{E2485485-DAFB-417E-8675-AD8A37F18CDC}" destId="{E708FEC7-6B66-4EA7-9978-7FAFEC64B3CB}" srcOrd="1" destOrd="0" presId="urn:microsoft.com/office/officeart/2005/8/layout/process5"/>
    <dgm:cxn modelId="{0FD0FB9F-57A3-49A1-A075-8E5A5762D52F}" srcId="{527C5F08-3063-4447-B22D-7EF24445F610}" destId="{56B07FA2-9F6E-43D8-8AC5-4E40FDB2E2AC}" srcOrd="0" destOrd="0" parTransId="{6DD4E9DF-C013-48DC-A1A2-DF383C8255B1}" sibTransId="{B87C32C4-B63C-4E09-BDB9-84209EFDF39B}"/>
    <dgm:cxn modelId="{5F1130A7-0980-4F04-A0DD-CF7DC998AACF}" type="presOf" srcId="{597AA599-977F-46E3-8708-4BA972691BAA}" destId="{497999DA-7BE7-4D73-A4B4-C7FB3D3D76A9}" srcOrd="0" destOrd="0" presId="urn:microsoft.com/office/officeart/2005/8/layout/process5"/>
    <dgm:cxn modelId="{6A1DAAB5-BC56-4035-B454-405BBE863B75}" type="presOf" srcId="{E4012026-AEA5-40DE-B38F-6AE930EFBD5F}" destId="{0FF2A08D-D27C-4A43-8CDA-742AADA46087}" srcOrd="0" destOrd="0" presId="urn:microsoft.com/office/officeart/2005/8/layout/process5"/>
    <dgm:cxn modelId="{321AECCA-0411-490B-B29E-13BE7D6CEC59}" type="presOf" srcId="{527C5F08-3063-4447-B22D-7EF24445F610}" destId="{C93DFD71-2FE7-4D08-A9CA-5459271A40EC}" srcOrd="0" destOrd="0" presId="urn:microsoft.com/office/officeart/2005/8/layout/process5"/>
    <dgm:cxn modelId="{41D303FD-CB28-46C8-8CF3-49C412981C08}" type="presOf" srcId="{F4CF41E6-FAA4-4ACF-8655-FE9ABBB5ACFA}" destId="{1D5A098D-9334-446C-B231-081E84981773}" srcOrd="0" destOrd="0" presId="urn:microsoft.com/office/officeart/2005/8/layout/process5"/>
    <dgm:cxn modelId="{C1CCA7FF-36AB-49E7-B5CB-4A3D6ADB1A96}" type="presOf" srcId="{B87C32C4-B63C-4E09-BDB9-84209EFDF39B}" destId="{70CA2566-4528-4F8F-AEDB-DF382F6BD8FD}" srcOrd="1" destOrd="0" presId="urn:microsoft.com/office/officeart/2005/8/layout/process5"/>
    <dgm:cxn modelId="{11AB1911-FBF7-4751-8327-0FA62FD3DF44}" type="presParOf" srcId="{C93DFD71-2FE7-4D08-A9CA-5459271A40EC}" destId="{3EAC4D13-F1DD-4B55-854C-DAA1FF0B678C}" srcOrd="0" destOrd="0" presId="urn:microsoft.com/office/officeart/2005/8/layout/process5"/>
    <dgm:cxn modelId="{3A1A4784-3DB0-4BB2-8D8F-675E3B02E7CE}" type="presParOf" srcId="{C93DFD71-2FE7-4D08-A9CA-5459271A40EC}" destId="{2839535C-5801-42D0-A0D9-5DCC7A7751DE}" srcOrd="1" destOrd="0" presId="urn:microsoft.com/office/officeart/2005/8/layout/process5"/>
    <dgm:cxn modelId="{54441828-AAD8-43D5-B2A2-D7824F49F172}" type="presParOf" srcId="{2839535C-5801-42D0-A0D9-5DCC7A7751DE}" destId="{70CA2566-4528-4F8F-AEDB-DF382F6BD8FD}" srcOrd="0" destOrd="0" presId="urn:microsoft.com/office/officeart/2005/8/layout/process5"/>
    <dgm:cxn modelId="{059575D8-39A4-436F-8B16-A5C1A315623D}" type="presParOf" srcId="{C93DFD71-2FE7-4D08-A9CA-5459271A40EC}" destId="{1D5A098D-9334-446C-B231-081E84981773}" srcOrd="2" destOrd="0" presId="urn:microsoft.com/office/officeart/2005/8/layout/process5"/>
    <dgm:cxn modelId="{B18F1020-DA6D-4602-9B78-94B262159D6E}" type="presParOf" srcId="{C93DFD71-2FE7-4D08-A9CA-5459271A40EC}" destId="{14F6F8F9-A6DA-4E9A-B463-6979B3C9C33D}" srcOrd="3" destOrd="0" presId="urn:microsoft.com/office/officeart/2005/8/layout/process5"/>
    <dgm:cxn modelId="{0D8328E7-40D1-4548-9758-E9EDA9ABA9CE}" type="presParOf" srcId="{14F6F8F9-A6DA-4E9A-B463-6979B3C9C33D}" destId="{5B0C2A03-50FC-4E16-8B0A-73C5D164D590}" srcOrd="0" destOrd="0" presId="urn:microsoft.com/office/officeart/2005/8/layout/process5"/>
    <dgm:cxn modelId="{C5ED48F1-322B-4ADE-9600-BB3111BCFF52}" type="presParOf" srcId="{C93DFD71-2FE7-4D08-A9CA-5459271A40EC}" destId="{0FF2A08D-D27C-4A43-8CDA-742AADA46087}" srcOrd="4" destOrd="0" presId="urn:microsoft.com/office/officeart/2005/8/layout/process5"/>
    <dgm:cxn modelId="{70B95122-C9F3-4EF8-AB53-54254A92FFCC}" type="presParOf" srcId="{C93DFD71-2FE7-4D08-A9CA-5459271A40EC}" destId="{497999DA-7BE7-4D73-A4B4-C7FB3D3D76A9}" srcOrd="5" destOrd="0" presId="urn:microsoft.com/office/officeart/2005/8/layout/process5"/>
    <dgm:cxn modelId="{B144BDBF-8C8E-47FE-B52C-8FB2700F1B9D}" type="presParOf" srcId="{497999DA-7BE7-4D73-A4B4-C7FB3D3D76A9}" destId="{4396C640-9991-47EA-8471-CE64ECF71862}" srcOrd="0" destOrd="0" presId="urn:microsoft.com/office/officeart/2005/8/layout/process5"/>
    <dgm:cxn modelId="{647A7B4D-C6AF-451C-B711-41304161BC7A}" type="presParOf" srcId="{C93DFD71-2FE7-4D08-A9CA-5459271A40EC}" destId="{F4D9635A-7D38-4D9B-ABD3-FCB1B0090765}" srcOrd="6" destOrd="0" presId="urn:microsoft.com/office/officeart/2005/8/layout/process5"/>
    <dgm:cxn modelId="{BEEB81DA-6E90-4E21-9DD9-5C05E6D51A3B}" type="presParOf" srcId="{C93DFD71-2FE7-4D08-A9CA-5459271A40EC}" destId="{FA077E7D-C00B-4844-8E40-36A82DD2D368}" srcOrd="7" destOrd="0" presId="urn:microsoft.com/office/officeart/2005/8/layout/process5"/>
    <dgm:cxn modelId="{02D02FAE-DE3F-4120-BF9D-E4092F279817}" type="presParOf" srcId="{FA077E7D-C00B-4844-8E40-36A82DD2D368}" destId="{E708FEC7-6B66-4EA7-9978-7FAFEC64B3CB}" srcOrd="0" destOrd="0" presId="urn:microsoft.com/office/officeart/2005/8/layout/process5"/>
    <dgm:cxn modelId="{9566510F-5013-441F-9DB6-ED6AC5EB87F7}" type="presParOf" srcId="{C93DFD71-2FE7-4D08-A9CA-5459271A40EC}" destId="{945DAD28-9A23-4341-97EE-E62149CE982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C4D13-F1DD-4B55-854C-DAA1FF0B678C}">
      <dsp:nvSpPr>
        <dsp:cNvPr id="0" name=""/>
        <dsp:cNvSpPr/>
      </dsp:nvSpPr>
      <dsp:spPr>
        <a:xfrm>
          <a:off x="7143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데이터 수집</a:t>
          </a:r>
        </a:p>
      </dsp:txBody>
      <dsp:txXfrm>
        <a:off x="44665" y="1038705"/>
        <a:ext cx="2060143" cy="1206068"/>
      </dsp:txXfrm>
    </dsp:sp>
    <dsp:sp modelId="{2839535C-5801-42D0-A0D9-5DCC7A7751DE}">
      <dsp:nvSpPr>
        <dsp:cNvPr id="0" name=""/>
        <dsp:cNvSpPr/>
      </dsp:nvSpPr>
      <dsp:spPr>
        <a:xfrm>
          <a:off x="2330227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2330227" y="1482881"/>
        <a:ext cx="316861" cy="317716"/>
      </dsp:txXfrm>
    </dsp:sp>
    <dsp:sp modelId="{1D5A098D-9334-446C-B231-081E84981773}">
      <dsp:nvSpPr>
        <dsp:cNvPr id="0" name=""/>
        <dsp:cNvSpPr/>
      </dsp:nvSpPr>
      <dsp:spPr>
        <a:xfrm>
          <a:off x="2996406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정의</a:t>
          </a:r>
          <a:r>
            <a:rPr lang="en-US" altLang="ko-KR" sz="1800" kern="1200" dirty="0"/>
            <a:t>(y = ax + b)</a:t>
          </a:r>
          <a:endParaRPr lang="ko-KR" altLang="en-US" sz="1800" kern="1200" dirty="0"/>
        </a:p>
      </dsp:txBody>
      <dsp:txXfrm>
        <a:off x="3033928" y="1038705"/>
        <a:ext cx="2060143" cy="1206068"/>
      </dsp:txXfrm>
    </dsp:sp>
    <dsp:sp modelId="{14F6F8F9-A6DA-4E9A-B463-6979B3C9C33D}">
      <dsp:nvSpPr>
        <dsp:cNvPr id="0" name=""/>
        <dsp:cNvSpPr/>
      </dsp:nvSpPr>
      <dsp:spPr>
        <a:xfrm>
          <a:off x="5319490" y="1376976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5319490" y="1482881"/>
        <a:ext cx="316861" cy="317716"/>
      </dsp:txXfrm>
    </dsp:sp>
    <dsp:sp modelId="{0FF2A08D-D27C-4A43-8CDA-742AADA46087}">
      <dsp:nvSpPr>
        <dsp:cNvPr id="0" name=""/>
        <dsp:cNvSpPr/>
      </dsp:nvSpPr>
      <dsp:spPr>
        <a:xfrm>
          <a:off x="5985668" y="1001183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모델 학습</a:t>
          </a:r>
          <a:r>
            <a:rPr lang="en-US" altLang="ko-KR" sz="1800" kern="1200" dirty="0"/>
            <a:t>(</a:t>
          </a:r>
          <a:r>
            <a:rPr lang="ko-KR" altLang="en-US" sz="1800" kern="1200" dirty="0"/>
            <a:t>미분을 통해 </a:t>
          </a:r>
          <a:r>
            <a:rPr lang="en-US" altLang="ko-KR" sz="1800" kern="1200" dirty="0"/>
            <a:t>w</a:t>
          </a:r>
          <a:r>
            <a:rPr lang="ko-KR" altLang="en-US" sz="1800" kern="1200" dirty="0"/>
            <a:t>와 </a:t>
          </a:r>
          <a:r>
            <a:rPr lang="en-US" altLang="ko-KR" sz="1800" kern="1200" dirty="0"/>
            <a:t>b</a:t>
          </a:r>
          <a:r>
            <a:rPr lang="ko-KR" altLang="en-US" sz="1800" kern="1200" dirty="0"/>
            <a:t>를 조정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6023190" y="1038705"/>
        <a:ext cx="2060143" cy="1206068"/>
      </dsp:txXfrm>
    </dsp:sp>
    <dsp:sp modelId="{497999DA-7BE7-4D73-A4B4-C7FB3D3D76A9}">
      <dsp:nvSpPr>
        <dsp:cNvPr id="0" name=""/>
        <dsp:cNvSpPr/>
      </dsp:nvSpPr>
      <dsp:spPr>
        <a:xfrm rot="5400000">
          <a:off x="6826932" y="243175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-5400000">
        <a:off x="6894404" y="2470192"/>
        <a:ext cx="317716" cy="316861"/>
      </dsp:txXfrm>
    </dsp:sp>
    <dsp:sp modelId="{F4D9635A-7D38-4D9B-ABD3-FCB1B0090765}">
      <dsp:nvSpPr>
        <dsp:cNvPr id="0" name=""/>
        <dsp:cNvSpPr/>
      </dsp:nvSpPr>
      <dsp:spPr>
        <a:xfrm>
          <a:off x="5985668" y="3136371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오차범위가 좁아지면 모델완성</a:t>
          </a:r>
        </a:p>
      </dsp:txBody>
      <dsp:txXfrm>
        <a:off x="6023190" y="3173893"/>
        <a:ext cx="2060143" cy="1206068"/>
      </dsp:txXfrm>
    </dsp:sp>
    <dsp:sp modelId="{FA077E7D-C00B-4844-8E40-36A82DD2D368}">
      <dsp:nvSpPr>
        <dsp:cNvPr id="0" name=""/>
        <dsp:cNvSpPr/>
      </dsp:nvSpPr>
      <dsp:spPr>
        <a:xfrm rot="10800000">
          <a:off x="5345112" y="351216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 rot="10800000">
        <a:off x="5480910" y="3618068"/>
        <a:ext cx="316861" cy="317716"/>
      </dsp:txXfrm>
    </dsp:sp>
    <dsp:sp modelId="{945DAD28-9A23-4341-97EE-E62149CE9828}">
      <dsp:nvSpPr>
        <dsp:cNvPr id="0" name=""/>
        <dsp:cNvSpPr/>
      </dsp:nvSpPr>
      <dsp:spPr>
        <a:xfrm>
          <a:off x="2996406" y="3136370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테스트</a:t>
          </a:r>
        </a:p>
      </dsp:txBody>
      <dsp:txXfrm>
        <a:off x="3033928" y="3173892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3:56:20.5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01:05.9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3T14:07:22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2F6A7-A6C2-435B-8718-9B31A61A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3D63CC-5251-4ABB-8D7B-DA3D5BE08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6C06BB-C12A-4090-B2E9-5B2769AF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85A7A-F466-4982-9931-387A3F16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69386-8104-4A0F-BEEE-7B51CB8B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7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7D2AA-84EF-4B00-9058-6E5A51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25AA53-6D10-486C-BC86-DCD027C8A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970A0-8C15-40B4-9681-CB0639CF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5AE42-799B-4012-8790-50F07427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FEAA7-F170-4D71-8EB1-92129D15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84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03439-543D-4DC6-8B51-4B5E1405C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501D51-3516-4B81-8D73-FA6E38F9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0899E-A1C7-4A36-8F28-CB1FB94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51675-89E2-4787-A8E6-CEB6D1B6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31F85-B10D-4841-B8DC-342E914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1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6580-A74C-42E4-854A-C4D07FA0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6BEA-9C43-4F10-830E-E987AC4A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A7F9D-273F-4BD0-BE0C-9FCC64E8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41C1D5-FD48-47D3-8955-81C6E0D5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B80C7-C941-4D1B-A7B2-8850ACA4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6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1CE73-3219-4E98-BEA6-C1F92287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74A13-E960-4A31-9A41-6A2747B80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F59E2-E81F-41CB-B216-C70AFCD1E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119D-ED57-4B4D-B35C-0DE38AE4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F013E5-BBD6-4BCC-B1EE-F4038C6B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9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FE630-C6C1-41BF-B2C5-C79B7F2B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D04A2-1483-4364-A336-779CF9AA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5A4F4-DA2E-43A2-AD69-8D0DAA87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4CB84-ED85-4C8A-B16E-140E0F94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659BE-F2AD-452E-BF78-8EB6CAC0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9E870-F4B4-4A98-9B0D-E770DD22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88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3BD22-60DF-4A1D-ADB2-07F8D429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BD39C-34A1-4BA3-A456-D4717F56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B0AC6C-F72F-4F45-99F4-3C7617F13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3202FE-E6A7-4220-B564-9ED98447C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A0297A-C049-485E-A83B-A1952534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59C32A-82F5-46A7-A5D5-28D8033E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91E031-0714-4DBF-83EF-0B2C5F19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6C95B-239A-4521-89DA-D6B3B53B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4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1490F-F10D-46C6-8D8B-B39FE17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416838-A275-4DA5-B86F-747EB616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D64DCF-B61D-4E15-9A93-2FC8D130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145B4D-FA63-4610-892F-5D03D9C0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7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3A428C-0BE7-452E-AD14-9561F980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BDDA33-6E2A-4608-8248-9FDA8A25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1B567B-1990-4C04-8A22-CB8C091A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4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D98A3-BB81-476D-88D5-60F50ACC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8E7796-3121-400B-A3BF-796CFDF7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239B69-29AF-4AD8-A244-C2A87B6D0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166593-9B23-4887-AD97-7CF93763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E60AA-A9AE-4483-802F-60FB7B1A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26DE7-23DC-4E9F-BB53-E15AF10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6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C1681-3291-4BDE-89E6-2FD3C3DC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494059-9FF9-43DE-8FD7-078785864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0FD273-58C7-4C8B-B2BF-368999E0D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F87DE-8279-464E-92EE-6D98750D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86AD97-75B7-43D3-9A99-5D89CE55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92650E-7667-4265-BAFD-625CE50A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6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675B96-3997-4B31-BFAA-344FB11D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8859D-5F72-49D7-8D5B-3A3225B92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2F27E-5744-474F-8E7A-CCA594BA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6E4F-4DCE-433C-BE47-3B753ED43087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364EB-7081-4E6D-AF43-CA1B6770C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BC6F0-2F4E-4620-98B5-334AF880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4836-FEB6-476E-AE8D-7CED5E0FC9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6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6CD800B-F870-4CB5-A6CE-9CAF8245730B}"/>
              </a:ext>
            </a:extLst>
          </p:cNvPr>
          <p:cNvSpPr/>
          <p:nvPr/>
        </p:nvSpPr>
        <p:spPr>
          <a:xfrm>
            <a:off x="1600202" y="1153886"/>
            <a:ext cx="5103724" cy="5540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3375813" y="1410893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6C3F58-4789-4E78-ABE7-89FE7B6EA162}"/>
              </a:ext>
            </a:extLst>
          </p:cNvPr>
          <p:cNvSpPr/>
          <p:nvPr/>
        </p:nvSpPr>
        <p:spPr>
          <a:xfrm>
            <a:off x="2978108" y="1974887"/>
            <a:ext cx="3799116" cy="37395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D3480-1324-414C-9CCA-2E2A48B6B503}"/>
              </a:ext>
            </a:extLst>
          </p:cNvPr>
          <p:cNvSpPr txBox="1"/>
          <p:nvPr/>
        </p:nvSpPr>
        <p:spPr>
          <a:xfrm>
            <a:off x="3213185" y="3446981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통계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E86BF3-4D56-4E02-81D5-C629FCAF3A54}"/>
              </a:ext>
            </a:extLst>
          </p:cNvPr>
          <p:cNvSpPr/>
          <p:nvPr/>
        </p:nvSpPr>
        <p:spPr>
          <a:xfrm>
            <a:off x="5426065" y="1513222"/>
            <a:ext cx="3799116" cy="38315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9E84F-A4DA-4D50-AA89-CA71B125EA8D}"/>
              </a:ext>
            </a:extLst>
          </p:cNvPr>
          <p:cNvSpPr txBox="1"/>
          <p:nvPr/>
        </p:nvSpPr>
        <p:spPr>
          <a:xfrm>
            <a:off x="6096000" y="1808205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BF4BF8C-7AAC-4196-8A14-5AD38CDD5ABE}"/>
              </a:ext>
            </a:extLst>
          </p:cNvPr>
          <p:cNvSpPr/>
          <p:nvPr/>
        </p:nvSpPr>
        <p:spPr>
          <a:xfrm>
            <a:off x="5561721" y="2553498"/>
            <a:ext cx="2492673" cy="25734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6CC96-4307-46D3-90C1-DA25C755863D}"/>
              </a:ext>
            </a:extLst>
          </p:cNvPr>
          <p:cNvSpPr txBox="1"/>
          <p:nvPr/>
        </p:nvSpPr>
        <p:spPr>
          <a:xfrm>
            <a:off x="5605503" y="2773219"/>
            <a:ext cx="225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고성능 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컴퓨터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9870BD-0C69-4C43-BFEE-E9550DE6E0E6}"/>
              </a:ext>
            </a:extLst>
          </p:cNvPr>
          <p:cNvSpPr/>
          <p:nvPr/>
        </p:nvSpPr>
        <p:spPr>
          <a:xfrm>
            <a:off x="5976257" y="4218799"/>
            <a:ext cx="727669" cy="7342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2F45E9-273F-4529-9E7D-11353F07F6D5}"/>
              </a:ext>
            </a:extLst>
          </p:cNvPr>
          <p:cNvCxnSpPr>
            <a:cxnSpLocks/>
          </p:cNvCxnSpPr>
          <p:nvPr/>
        </p:nvCxnSpPr>
        <p:spPr>
          <a:xfrm>
            <a:off x="6340091" y="4585899"/>
            <a:ext cx="2576715" cy="9084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A91B0E-0073-427C-B24F-0C7407FF8E82}"/>
              </a:ext>
            </a:extLst>
          </p:cNvPr>
          <p:cNvSpPr txBox="1"/>
          <p:nvPr/>
        </p:nvSpPr>
        <p:spPr>
          <a:xfrm>
            <a:off x="8702502" y="5192306"/>
            <a:ext cx="225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(AI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인공지능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딥러닝 활용분야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92A188-01F4-4028-9B55-61E236E5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61" y="1787057"/>
            <a:ext cx="9082568" cy="45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7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55598"/>
              </p:ext>
            </p:extLst>
          </p:nvPr>
        </p:nvGraphicFramePr>
        <p:xfrm>
          <a:off x="844065" y="1309731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860975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517261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444532"/>
              </p:ext>
            </p:extLst>
          </p:nvPr>
        </p:nvGraphicFramePr>
        <p:xfrm>
          <a:off x="831095" y="3952418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3503662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5835029" y="4745558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F(2) + F(3)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3159948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22E654-4220-4291-B30B-35065D8BE262}"/>
              </a:ext>
            </a:extLst>
          </p:cNvPr>
          <p:cNvSpPr txBox="1"/>
          <p:nvPr/>
        </p:nvSpPr>
        <p:spPr>
          <a:xfrm>
            <a:off x="4576917" y="2086656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F(1) + F(2)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1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F5D69-0C49-43B5-8D99-AE121158D3FE}"/>
              </a:ext>
            </a:extLst>
          </p:cNvPr>
          <p:cNvSpPr txBox="1"/>
          <p:nvPr/>
        </p:nvSpPr>
        <p:spPr>
          <a:xfrm>
            <a:off x="1026994" y="1832862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 공개한 기계학습 라이브러리이다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구글이란 세계적 경쟁력을 보유한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IT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회사이다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텐서플로우는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필요한 연산과정을 행렬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흐름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플로우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나타내는 그래프로 표현하고 실행시키는 패키지이다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수치는 다차원 행렬로 표현한다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신경망 모형은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플로우로 표현이 용이한 형태이다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 / 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선택적으로 사용 가능하다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컴퓨팅이란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함께 이용하여 애플리케이션의 처리속도를 높이는 기술이다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정수연산에 최적화 되어 있어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전반의 제어와 사무용 및 일상용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그리고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 애플리케이션을 구동하는데 적합하다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반면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부동소수점 연산 능력이 뛰어나며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게임과 같은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그래픽을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CPU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보다 훨씬 빠르게 처리한다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3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크기에 따른 위험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6E3D59-7EC6-4FC1-83E3-BC3DC1FB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93" y="1803183"/>
            <a:ext cx="8458005" cy="45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9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빅데이터란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C8609-7A89-4D53-9A97-02F1A7B73402}"/>
              </a:ext>
            </a:extLst>
          </p:cNvPr>
          <p:cNvSpPr txBox="1"/>
          <p:nvPr/>
        </p:nvSpPr>
        <p:spPr>
          <a:xfrm>
            <a:off x="1026994" y="1913544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컴퓨터 입장에서는 데이터가 커져도 기술적으로 달라질 것이 없음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사이즈가 기술적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물리적으로 단일 컴퓨터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단일 데이터베이스로 처리하는데 무리가 되는 크기의 데이터가 있다면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유튜브 동영상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보유 자료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로그 등은 대용량 컴퓨터로 처리하는 것이 비용 면에서 효율적이 아님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예전엔 이러한 데이터를 모두 보유하고 활용하고자 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이제는 이를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머신러닝에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학습시키므로써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대용량의 데이터를 굳이 보유하지 않아도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잘 학습된 모델 하나로 부가가치를 창출하고자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87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0F3B9-7ABD-4C5F-8EFC-462970E9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31" y="1678740"/>
            <a:ext cx="8123940" cy="50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955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Static Data / Event Log data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Static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속성에 해당하는 데이터로 시간에 따라 바뀌지 않는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연령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지역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제조사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생산일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개체의 상태에 해당하는 데이터로 시간에 따라 바뀌는 데이터를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 위치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조회 키워드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클릭 페이지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일반적으로 행은 관측단위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열은 변수로 지정되는 정형 데이터 구조에서는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데이터를 처리하기 어려움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하지만 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Event Log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이용한 데이터 처리 수요가 증가하고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페이스북 광고 추천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Facebook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자살 예측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센서 데이터에 의한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Alert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시스템 등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50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표본으로부터 모집단의 정보를 추정하거나 모집단의 상태를 추측하는 과학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4AA60-4ACE-487A-9151-266E167CF61D}"/>
              </a:ext>
            </a:extLst>
          </p:cNvPr>
          <p:cNvSpPr txBox="1"/>
          <p:nvPr/>
        </p:nvSpPr>
        <p:spPr>
          <a:xfrm>
            <a:off x="697925" y="318748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주요 변천사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1FB8A-926C-40C1-A65B-88E34AB97E1C}"/>
              </a:ext>
            </a:extLst>
          </p:cNvPr>
          <p:cNvSpPr txBox="1"/>
          <p:nvPr/>
        </p:nvSpPr>
        <p:spPr>
          <a:xfrm>
            <a:off x="1026994" y="3740515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Galton(1800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 기본 개념 제시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Pearson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상관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회귀분석 완성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중심극한정리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Fisher : F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실험계획법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 통계학의 한계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853841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58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 미국 대통령 선거 당시 출구조사가 고전 통계학의 한계를 보여준다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대선기간 중에 공표되었던 여론조사 결과와 실제 개표 결과가 너무도 판이하여 미국의 여론조사 기관 및 언론들이 제대로 망신을 당했던 선거이다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표본오차와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비표본오차로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인해 생기는 한계이다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표본오차란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수를 최소화 하고자 하는 통계적 정의에 따라 발생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증가에 따라 감소시킬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37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비표본오차란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트럼프 선거가 대표적인 예시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과학적 접근이 어려워 계산이 불가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이로 인해 실제 값과 추정 값이 다를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3688134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424068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데이터분석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딥러닝</a:t>
            </a:r>
            <a:r>
              <a:rPr lang="en-US" altLang="ko-KR" sz="3200" dirty="0">
                <a:solidFill>
                  <a:schemeClr val="bg1"/>
                </a:solidFill>
              </a:rPr>
              <a:t>, AI </a:t>
            </a:r>
            <a:r>
              <a:rPr lang="ko-KR" altLang="en-US" sz="3200" dirty="0">
                <a:solidFill>
                  <a:schemeClr val="bg1"/>
                </a:solidFill>
              </a:rPr>
              <a:t>의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236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발전 흐름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9D51D2-DFF4-460B-A751-310B3A4D973E}"/>
              </a:ext>
            </a:extLst>
          </p:cNvPr>
          <p:cNvCxnSpPr>
            <a:cxnSpLocks/>
          </p:cNvCxnSpPr>
          <p:nvPr/>
        </p:nvCxnSpPr>
        <p:spPr>
          <a:xfrm>
            <a:off x="697927" y="3722914"/>
            <a:ext cx="11265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2402AF6-C548-40A1-BAAC-72F16559E230}"/>
              </a:ext>
            </a:extLst>
          </p:cNvPr>
          <p:cNvCxnSpPr>
            <a:cxnSpLocks/>
          </p:cNvCxnSpPr>
          <p:nvPr/>
        </p:nvCxnSpPr>
        <p:spPr>
          <a:xfrm>
            <a:off x="697927" y="3287486"/>
            <a:ext cx="3922269" cy="0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617074" y="1754543"/>
            <a:ext cx="40031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고전적 통계에 기반한 데이터 분석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모형이 제시되었으나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XOR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문제를 해결하지 못하고 좌절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암흑기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E649F-8CE1-4DFE-B4DF-7AF0B8C90E2B}"/>
              </a:ext>
            </a:extLst>
          </p:cNvPr>
          <p:cNvSpPr txBox="1"/>
          <p:nvPr/>
        </p:nvSpPr>
        <p:spPr>
          <a:xfrm>
            <a:off x="1402255" y="3803470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1900 ~ 1950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43D7C-79C2-4EA4-A24C-C5E569D178B9}"/>
              </a:ext>
            </a:extLst>
          </p:cNvPr>
          <p:cNvSpPr txBox="1"/>
          <p:nvPr/>
        </p:nvSpPr>
        <p:spPr>
          <a:xfrm>
            <a:off x="4903633" y="3098102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1950 ~ 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957ED0-5949-4EAC-BB23-B1A761A49F5B}"/>
              </a:ext>
            </a:extLst>
          </p:cNvPr>
          <p:cNvSpPr txBox="1"/>
          <p:nvPr/>
        </p:nvSpPr>
        <p:spPr>
          <a:xfrm>
            <a:off x="4650872" y="4102463"/>
            <a:ext cx="4155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수학적 모델을 완성시켰으나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기계학습 방법에서 또 한 번 좌절을 겪음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차 암흑기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 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Backpropagation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알고리즘이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딥러닝에서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작동하지 않는 문제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C1C984-F146-472D-9ECA-CB25D1511FD9}"/>
              </a:ext>
            </a:extLst>
          </p:cNvPr>
          <p:cNvCxnSpPr>
            <a:cxnSpLocks/>
          </p:cNvCxnSpPr>
          <p:nvPr/>
        </p:nvCxnSpPr>
        <p:spPr>
          <a:xfrm>
            <a:off x="4691447" y="3962399"/>
            <a:ext cx="243869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D82AAD-C8A9-4A4C-A268-DCD0341F1728}"/>
              </a:ext>
            </a:extLst>
          </p:cNvPr>
          <p:cNvSpPr txBox="1"/>
          <p:nvPr/>
        </p:nvSpPr>
        <p:spPr>
          <a:xfrm>
            <a:off x="7651658" y="3803471"/>
            <a:ext cx="209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~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C5A87E-1F44-4254-B309-816033765568}"/>
              </a:ext>
            </a:extLst>
          </p:cNvPr>
          <p:cNvCxnSpPr>
            <a:cxnSpLocks/>
          </p:cNvCxnSpPr>
          <p:nvPr/>
        </p:nvCxnSpPr>
        <p:spPr>
          <a:xfrm>
            <a:off x="7239001" y="3282768"/>
            <a:ext cx="460465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9E8235-CC8D-41AF-9B0E-903354FC8036}"/>
              </a:ext>
            </a:extLst>
          </p:cNvPr>
          <p:cNvSpPr txBox="1"/>
          <p:nvPr/>
        </p:nvSpPr>
        <p:spPr>
          <a:xfrm>
            <a:off x="7239001" y="977877"/>
            <a:ext cx="4255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제프리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힌튼의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손글씨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숫자 인식을 발판으로 인간보다 더 정확한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모델을 제시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이후 알파고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휴대폰 지문인식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음성인식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인공지능 비서 등의 많은 분야로 발전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시기부터 강화학습 등도 크게 발전함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8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1855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무응답 오차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738112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질의에 따라 답이 달라지는 것을 말함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48132-D28A-466D-8DAF-46B62E8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6" y="3089721"/>
            <a:ext cx="9115536" cy="3256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7496FB-C0B1-42EA-B9FA-5AAE9268C4FC}"/>
              </a:ext>
            </a:extLst>
          </p:cNvPr>
          <p:cNvSpPr txBox="1"/>
          <p:nvPr/>
        </p:nvSpPr>
        <p:spPr>
          <a:xfrm>
            <a:off x="711673" y="2364659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</a:t>
            </a:r>
          </a:p>
        </p:txBody>
      </p:sp>
    </p:spTree>
    <p:extLst>
      <p:ext uri="{BB962C8B-B14F-4D97-AF65-F5344CB8AC3E}">
        <p14:creationId xmlns:p14="http://schemas.microsoft.com/office/powerpoint/2010/main" val="236074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388006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해결방법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4484747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다른 표본에서도 같은 추정이 나오도록 데이터를 수집하는 것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불가능한 방법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왜냐하면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안그래도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작은 데이터에서 또 이를 나눠야 하기 때문임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그래서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에서는 분포를 통해 재현성을 확인함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Big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경우는 풍부한 데이터 셋을 바탕으로 재현성을 분포를 통해 증명하는 것이 아니라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현실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그자체를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반영하므로 실증적 재현이 가능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BA793-8506-4C3D-8B2C-37E49788F46A}"/>
              </a:ext>
            </a:extLst>
          </p:cNvPr>
          <p:cNvSpPr txBox="1"/>
          <p:nvPr/>
        </p:nvSpPr>
        <p:spPr>
          <a:xfrm>
            <a:off x="719694" y="1073268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오차의 종류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이어서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…)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99F0B-E61D-4C18-B4C7-0F0AE9560060}"/>
              </a:ext>
            </a:extLst>
          </p:cNvPr>
          <p:cNvSpPr txBox="1"/>
          <p:nvPr/>
        </p:nvSpPr>
        <p:spPr>
          <a:xfrm>
            <a:off x="1016106" y="1625815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Small 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기본적으로 표본 수를 최소화하고자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 수 증가는 비용의 증가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표본오차는 표본 수가 증가하면 줄어들지만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비 표본 오차는 과학적 접근이 어려워 계산이 불가능함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비표본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오차에 의해 참값과 통계적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추정값이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다른 결과를 줄 가능성이 존재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959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Big data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의 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통계학은 목적에 따라 데이터를 수집함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특히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사전에 계획된 방법으로 데이터를 수집하기 때문에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등의 문제를 해결하는 형태로 데이터를 수집하지만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빅데이터는 분석 목적과 상관없이 축적된 데이터이므로 해석 시 주의가 필요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교락이란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코로나 혹은 국가별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수를 그대로 사용하거나 비교하지 못하는 것을 예로 들 수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수집 환경 및 데이터 수집의 적극성이 동일하지 않기 때문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일례로 일본의 경우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비적극적인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검사로 인해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확진자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수가 매우 적게 나오는데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전혀 고려하지 않은 채 비교하는 것은 합당하지 않음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26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분석 요구사항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1998219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2000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년대 이후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분석에 대한 요구사항은 다양해짐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자신의 연구가설을 증명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주로 학문적 요구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Prediction/Forecasting, Decision Making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 다양한 비즈니스 요구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31892-F595-455B-A96D-BBBF4517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3429000"/>
            <a:ext cx="8261385" cy="29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930095"/>
            <a:ext cx="1013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전통적 통계학에서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Linear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그리고 현대 빅데이터 분야에서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Non-Linear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모형을 사용하는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스몰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데이터에서의 고차항의 모형을 사용하면 좋으나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커진다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빅데이터에서는 복잡한 모형을 사용해도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Over-fitting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위험이 덜하다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B17BA-7B3B-4957-9A6E-C9DB4BEA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94" y="1885925"/>
            <a:ext cx="9320164" cy="32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빅 데이터의 재현성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1026994" y="5325916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빅 데이터의 경우 모형을 만드는데 모든 데이터를 사용하지 않고 모형 검증을 위한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Test-Set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남겨둘 수 있는 여유가 존재한다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방법이 실증적 재현성이다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00A032-9962-4BA4-8F11-EC68C56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77533"/>
              </p:ext>
            </p:extLst>
          </p:nvPr>
        </p:nvGraphicFramePr>
        <p:xfrm>
          <a:off x="1197813" y="180927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611381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8493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7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1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61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994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2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33929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C12E86-3027-484A-A51F-EE04E228F901}"/>
              </a:ext>
            </a:extLst>
          </p:cNvPr>
          <p:cNvCxnSpPr/>
          <p:nvPr/>
        </p:nvCxnSpPr>
        <p:spPr>
          <a:xfrm>
            <a:off x="9529011" y="2181726"/>
            <a:ext cx="0" cy="1491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CB0FC7-3A61-4E03-A0FE-800E4A38086C}"/>
              </a:ext>
            </a:extLst>
          </p:cNvPr>
          <p:cNvSpPr txBox="1"/>
          <p:nvPr/>
        </p:nvSpPr>
        <p:spPr>
          <a:xfrm>
            <a:off x="9732210" y="2473392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Train data set.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C17F6B-22D0-4FF7-A288-687F5F746D2A}"/>
              </a:ext>
            </a:extLst>
          </p:cNvPr>
          <p:cNvCxnSpPr>
            <a:cxnSpLocks/>
          </p:cNvCxnSpPr>
          <p:nvPr/>
        </p:nvCxnSpPr>
        <p:spPr>
          <a:xfrm>
            <a:off x="9529011" y="4030033"/>
            <a:ext cx="0" cy="7459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8CFBE5-A0DE-49C2-8723-19919BC6DA15}"/>
              </a:ext>
            </a:extLst>
          </p:cNvPr>
          <p:cNvSpPr txBox="1"/>
          <p:nvPr/>
        </p:nvSpPr>
        <p:spPr>
          <a:xfrm>
            <a:off x="9732210" y="4030033"/>
            <a:ext cx="201977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Test data set.</a:t>
            </a:r>
          </a:p>
        </p:txBody>
      </p:sp>
    </p:spTree>
    <p:extLst>
      <p:ext uri="{BB962C8B-B14F-4D97-AF65-F5344CB8AC3E}">
        <p14:creationId xmlns:p14="http://schemas.microsoft.com/office/powerpoint/2010/main" val="393355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데이터란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Columns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 Row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가 많은 것이 좋을까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6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63147F-35C6-4A1F-91A8-521A0430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2" y="2367551"/>
            <a:ext cx="5721944" cy="39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9099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회귀분석은 관측 값을 가장 잘 지나가는 직선 혹은 곡선의 방정식을 구하는 방법론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22E1F-4D56-40AE-8C67-B0CDCF43B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3" y="2305529"/>
            <a:ext cx="7897141" cy="42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4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4360B-4A09-4F29-B559-F87F27A6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11" y="897596"/>
            <a:ext cx="9549294" cy="57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11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사이언티스트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   (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딥러닝 엔지니어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83132" y="2048072"/>
            <a:ext cx="444478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억대 연봉의 주인공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모델링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코딩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시각화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도메인의 모든 분야에서 정점을 찍은 사람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 업무는 데이터 분석과 데이터에 적합한 모델 제작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등의 설계가 주요 업무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D2F83-B2A1-44C9-97F5-464079A9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22" y="1393477"/>
            <a:ext cx="5508251" cy="44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52" y="7295147"/>
            <a:ext cx="6496957" cy="2333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4D51D-E24A-474C-BC29-A96E3B87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03" y="1723273"/>
            <a:ext cx="7354782" cy="48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9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7B76F2-D1F8-4196-AC79-44918564E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6" y="2146155"/>
            <a:ext cx="10459207" cy="37573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37" y="7284236"/>
            <a:ext cx="665890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기본 공식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B101B-AA32-4202-8C4B-5FDC1648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0" y="2198889"/>
            <a:ext cx="11767419" cy="33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9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회귀모형에서 미지수는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SSE(Sum of Squares Error,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오차제곱합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최소화하는 미지수 알파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베타를 구하는 계산을 수행하여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얻어짐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(SSE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일반적으로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cost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함수라고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324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8C080A-62AC-4DA3-B22F-D57FB586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20" y="1656802"/>
            <a:ext cx="5713564" cy="51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897596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SSE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22D1E-D880-4690-94DC-0A30AB41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28" y="1482371"/>
            <a:ext cx="7512862" cy="52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9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5CFE9-66EE-4E88-8B65-DE3A795B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05" y="897596"/>
            <a:ext cx="7300942" cy="5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1C275-C869-4AA5-91CC-C3AFBBB8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52" y="917249"/>
            <a:ext cx="6648133" cy="56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2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회귀모형은 종속변수에 영향을 주는 다수의 독립변수가 존재하는 경우의 회귀모형임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종속 변수란 흔히 함수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부분을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독립 변수란 함수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y=ax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의 변수를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예를 들어 연봉을 종속변수로 볼 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연봉에 영향을 주는 요인으로 나이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성별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학력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직업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월 근무시간 등이 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수식으로 표현하면 아래와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A34C5A-0018-407F-8784-A56A257F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6" y="4664086"/>
            <a:ext cx="9624992" cy="8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2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이를 일반화 하면 다음과 같다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7315E6-D0BF-4FCA-B768-DE356B2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41" y="2488568"/>
            <a:ext cx="9854282" cy="607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801E7F-23E5-4327-9A19-4A9A3A63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95" y="3429000"/>
            <a:ext cx="7840690" cy="2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5AC73E-9298-4C38-A89C-40DF0EA6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743" y="3829164"/>
            <a:ext cx="3950797" cy="258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분석가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정형화된 데이터를 가공 및 분석하는 업무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사이언티스트와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많은 분야에서 교집합이 있지만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딥러닝 모델보다는 가벼운 전통적 통계모델로 결과물을 도출하는 경향이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예시로는 고객이 마트에서 구매하는 물품의 상관관계를 분석하여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진열의 위치를 조정함으로써 매출 증대에 기여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혹은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경영진의 의사결정에 도움을 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656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7CCD49-C03C-4D11-9FB8-89D53A2D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95" y="2488568"/>
            <a:ext cx="6357409" cy="3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8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/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실제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예측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의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제곱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</m:nary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다중 회귀 모형의 일반 식은 다음과 같음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고로 에러에 대한 식은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18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581978-AAE7-4DDE-BA89-3D1A9FC43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66212"/>
                <a:ext cx="6096000" cy="3923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2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/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              1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번식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24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번 식으로부터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𝑆𝑆𝐸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5E4171-7EBB-4F97-BB4F-5760E1B3B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584" y="2665030"/>
                <a:ext cx="7243215" cy="358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5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Linear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Linear Regression -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다중회귀모형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32869-2B5B-4764-AF30-D9964F252200}"/>
              </a:ext>
            </a:extLst>
          </p:cNvPr>
          <p:cNvSpPr txBox="1"/>
          <p:nvPr/>
        </p:nvSpPr>
        <p:spPr>
          <a:xfrm>
            <a:off x="1235542" y="1809271"/>
            <a:ext cx="1013801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다중 회귀 모형의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/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구하기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위해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편미분하게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되면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𝜕𝛽</m:t>
                          </m:r>
                        </m:den>
                      </m:f>
                      <m:d>
                        <m:d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+2</m:t>
                      </m:r>
                      <m:acc>
                        <m:accPr>
                          <m:chr m:val="̂"/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ko-KR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)=0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ko-KR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7E042E-3E7A-4684-A682-A25FEE794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631474"/>
                <a:ext cx="6096000" cy="32447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944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5CD6C3-7564-4707-A042-DF4B399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47" y="1809271"/>
            <a:ext cx="8434590" cy="45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3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EF1ACFA6-35C9-497A-95CF-078089A19C43}"/>
              </a:ext>
            </a:extLst>
          </p:cNvPr>
          <p:cNvSpPr/>
          <p:nvPr/>
        </p:nvSpPr>
        <p:spPr>
          <a:xfrm>
            <a:off x="2133616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33384C-8FF4-4C33-A246-D44CC2BF6F1A}"/>
              </a:ext>
            </a:extLst>
          </p:cNvPr>
          <p:cNvCxnSpPr/>
          <p:nvPr/>
        </p:nvCxnSpPr>
        <p:spPr>
          <a:xfrm flipV="1">
            <a:off x="1507960" y="2662987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5225E0-EDCF-48BA-9FCD-99D81BFDA4CC}"/>
              </a:ext>
            </a:extLst>
          </p:cNvPr>
          <p:cNvCxnSpPr>
            <a:cxnSpLocks/>
          </p:cNvCxnSpPr>
          <p:nvPr/>
        </p:nvCxnSpPr>
        <p:spPr>
          <a:xfrm>
            <a:off x="1090865" y="5662860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BF2000-ED66-483A-B269-FC39926C9095}"/>
              </a:ext>
            </a:extLst>
          </p:cNvPr>
          <p:cNvSpPr txBox="1"/>
          <p:nvPr/>
        </p:nvSpPr>
        <p:spPr>
          <a:xfrm>
            <a:off x="1235542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지금까지의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5F0292-3A7F-4148-9E80-D9403F971DC0}"/>
              </a:ext>
            </a:extLst>
          </p:cNvPr>
          <p:cNvCxnSpPr>
            <a:cxnSpLocks/>
          </p:cNvCxnSpPr>
          <p:nvPr/>
        </p:nvCxnSpPr>
        <p:spPr>
          <a:xfrm flipV="1">
            <a:off x="618113" y="2167084"/>
            <a:ext cx="4812140" cy="42248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EFE3FC-22C7-40B8-BC15-11A2E1669A60}"/>
              </a:ext>
            </a:extLst>
          </p:cNvPr>
          <p:cNvSpPr txBox="1"/>
          <p:nvPr/>
        </p:nvSpPr>
        <p:spPr>
          <a:xfrm>
            <a:off x="7307479" y="1809271"/>
            <a:ext cx="293540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원하는 모형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3E27AE-C9E5-47D4-98BB-7021A5C5DEDA}"/>
              </a:ext>
            </a:extLst>
          </p:cNvPr>
          <p:cNvSpPr/>
          <p:nvPr/>
        </p:nvSpPr>
        <p:spPr>
          <a:xfrm>
            <a:off x="8085221" y="3489164"/>
            <a:ext cx="1892955" cy="1604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AA8DEA-3CA2-4B45-98F0-53DF49B13D55}"/>
              </a:ext>
            </a:extLst>
          </p:cNvPr>
          <p:cNvCxnSpPr/>
          <p:nvPr/>
        </p:nvCxnSpPr>
        <p:spPr>
          <a:xfrm flipV="1">
            <a:off x="7467601" y="2671009"/>
            <a:ext cx="0" cy="3208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832F655-05BF-486B-A41D-F85289751C8E}"/>
              </a:ext>
            </a:extLst>
          </p:cNvPr>
          <p:cNvCxnSpPr>
            <a:cxnSpLocks/>
          </p:cNvCxnSpPr>
          <p:nvPr/>
        </p:nvCxnSpPr>
        <p:spPr>
          <a:xfrm>
            <a:off x="7050506" y="5670882"/>
            <a:ext cx="372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8AE309-C904-4A99-89B7-F70C3094B6A0}"/>
              </a:ext>
            </a:extLst>
          </p:cNvPr>
          <p:cNvCxnSpPr/>
          <p:nvPr/>
        </p:nvCxnSpPr>
        <p:spPr>
          <a:xfrm flipV="1">
            <a:off x="7058526" y="3240505"/>
            <a:ext cx="3809497" cy="2213811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6550306-99F9-4256-95CB-EE4E036ACB8B}"/>
              </a:ext>
            </a:extLst>
          </p:cNvPr>
          <p:cNvSpPr/>
          <p:nvPr/>
        </p:nvSpPr>
        <p:spPr>
          <a:xfrm>
            <a:off x="5293895" y="3641558"/>
            <a:ext cx="1090863" cy="641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D8C8B0-6A18-4CC3-9190-CD3ED07EC8C6}"/>
              </a:ext>
            </a:extLst>
          </p:cNvPr>
          <p:cNvSpPr txBox="1"/>
          <p:nvPr/>
        </p:nvSpPr>
        <p:spPr>
          <a:xfrm>
            <a:off x="6751328" y="5202789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59F3B-A9F4-429E-BC72-1F03B35698E3}"/>
              </a:ext>
            </a:extLst>
          </p:cNvPr>
          <p:cNvSpPr txBox="1"/>
          <p:nvPr/>
        </p:nvSpPr>
        <p:spPr>
          <a:xfrm>
            <a:off x="6757225" y="2904035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F4C73B-197E-4168-A28D-7CCF757C8F84}"/>
              </a:ext>
            </a:extLst>
          </p:cNvPr>
          <p:cNvSpPr txBox="1"/>
          <p:nvPr/>
        </p:nvSpPr>
        <p:spPr>
          <a:xfrm>
            <a:off x="911285" y="5222021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603D4-B6FA-495A-817C-5EC9CB48815B}"/>
              </a:ext>
            </a:extLst>
          </p:cNvPr>
          <p:cNvSpPr txBox="1"/>
          <p:nvPr/>
        </p:nvSpPr>
        <p:spPr>
          <a:xfrm>
            <a:off x="917182" y="2923267"/>
            <a:ext cx="6143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011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/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 : Odds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</a:rPr>
                  <a:t>비는 실패 확률에 대한 성공확률의 비율에 관한 공식임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사건이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발생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br>
                  <a:rPr lang="ko-KR" altLang="ko-KR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라는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공식의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발생할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num>
                        <m:den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사건이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일어나지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않을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ko-KR" altLang="ko-KR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확률</m:t>
                          </m:r>
                        </m:den>
                      </m:f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이며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이에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따라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아직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발생하지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않았을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성공의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기댓값이라고도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가능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개인적으로는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발견률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이라고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생각함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예를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들면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비가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4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번의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중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1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번은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실패사건이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반드시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일어난다는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뜻</m:t>
                      </m:r>
                      <m:r>
                        <a:rPr lang="en-US" altLang="ko-KR" sz="18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br>
                  <a:rPr lang="en-US" altLang="ko-KR" sz="1800" i="1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이를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다시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생각하면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가까우면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무한번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무한이라고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하지만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사실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1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에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수렴</m:t>
                        </m:r>
                        <m:r>
                          <a:rPr lang="en-US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극한의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개념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시도해야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1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번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실패가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일어나는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것이고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수렴하면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아닌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</m:t>
                    </m:r>
                    <m:d>
                      <m:dPr>
                        <m:ctrlPr>
                          <a:rPr lang="ko-KR" altLang="ko-KR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있을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없는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ko-KR" altLang="ko-KR" sz="1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수</m:t>
                        </m:r>
                      </m:e>
                    </m:d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수렴함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 (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사실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마이너스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무한대라고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하지만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0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에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가까움</m:t>
                    </m:r>
                    <m:r>
                      <a:rPr lang="en-US" altLang="ko-KR" sz="1800" i="1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.)</m:t>
                    </m:r>
                  </m:oMath>
                </a14:m>
                <a:r>
                  <a:rPr lang="ko-KR" alt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9C7817-A198-49C9-89CC-4145ECFF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42" y="1809271"/>
                <a:ext cx="9726107" cy="4483471"/>
              </a:xfrm>
              <a:prstGeom prst="rect">
                <a:avLst/>
              </a:prstGeom>
              <a:blipFill>
                <a:blip r:embed="rId2"/>
                <a:stretch>
                  <a:fillRect l="-439" b="-9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05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/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24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앞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말했듯이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없는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수이며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우리는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마이너스를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고려하지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않기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수렴하도록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식을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개선해야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필요가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있음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그래서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자연로그의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개념을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사용하게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됨</m:t>
                      </m:r>
                      <m:r>
                        <a:rPr lang="en-US" altLang="ko-KR" sz="24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24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𝑙𝑜𝑔</m:t>
                      </m:r>
                      <m:sPre>
                        <m:sPrePr>
                          <m:ctrlPr>
                            <a:rPr lang="ko-KR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sPre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무한대이기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는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무리수이면서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초월수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즉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자신조차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떨어지지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않으며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무한히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나눠야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0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근접함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이러한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성질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때문에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𝑂𝑑𝑑𝑠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비에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자연로그를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씌워줌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CD3957-FF22-4876-B9AA-D48D3E7D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0" y="1891220"/>
                <a:ext cx="9556595" cy="2562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15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/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비의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성질에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앞서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배운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선형회귀의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일반식을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합치게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형식이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탄생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이를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조금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일반화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하게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되면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𝑤𝑥</m:t>
                          </m:r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altLang="ko-KR" sz="2400" i="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en-US" altLang="ko-KR" sz="24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3AF03C-1B2D-4555-A251-94388AF2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57" y="1754308"/>
                <a:ext cx="8854068" cy="4678845"/>
              </a:xfrm>
              <a:prstGeom prst="rect">
                <a:avLst/>
              </a:prstGeom>
              <a:blipFill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65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/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𝑤𝑥</m:t>
                                  </m:r>
                                  <m:r>
                                    <a:rPr lang="ko-KR" altLang="en-US" sz="2400" i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altLang="ko-KR" sz="2400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ko-KR" altLang="en-US" sz="2400" i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sz="2400" i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ko-KR" altLang="en-US" sz="2400" i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𝑤𝑥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78AE0C-DC75-4654-A93A-9A73C5F76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30" y="2103536"/>
                <a:ext cx="6094140" cy="4433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𝑆𝑖𝑔𝑚𝑜𝑖𝑑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001" y="1804768"/>
                <a:ext cx="1616929" cy="59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52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34789-32C2-4E0B-A42E-795CF8F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60" y="3621041"/>
            <a:ext cx="5865480" cy="2849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AI</a:t>
            </a:r>
            <a:r>
              <a:rPr lang="ko-KR" altLang="en-US" sz="3200" dirty="0">
                <a:solidFill>
                  <a:schemeClr val="bg1"/>
                </a:solidFill>
              </a:rPr>
              <a:t>분야의 </a:t>
            </a:r>
            <a:r>
              <a:rPr lang="ko-KR" altLang="en-US" sz="3200" dirty="0" err="1">
                <a:solidFill>
                  <a:schemeClr val="bg1"/>
                </a:solidFill>
              </a:rPr>
              <a:t>직업군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데이터 엔지니어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1951672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현업에서 데이터를 수집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저장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관리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가공하는 단계의 역할을 맡음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가장 인력이 많이 필요하며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소프트웨어 지식이 많아야 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데브옵스의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성향을 가지고 있으며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인프라와 직접적인 연동이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가능해야함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530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/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C21411-8CB4-4D92-B673-CBE601EE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398615"/>
                <a:ext cx="6096000" cy="3545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10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로지스틱 회귀 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/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ko-KR" alt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미분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E9875C-C65F-41BB-B917-20A304425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64" y="1649223"/>
                <a:ext cx="2562483" cy="462691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/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F9158-1F66-420E-8513-EDDC0F0E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2877846"/>
                <a:ext cx="6096000" cy="2539478"/>
              </a:xfrm>
              <a:prstGeom prst="rect">
                <a:avLst/>
              </a:prstGeom>
              <a:blipFill>
                <a:blip r:embed="rId3"/>
                <a:stretch>
                  <a:fillRect b="-1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311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Logistic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중간 정리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4F2AE07F-9E68-40AE-A813-FED4944F8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852328"/>
              </p:ext>
            </p:extLst>
          </p:nvPr>
        </p:nvGraphicFramePr>
        <p:xfrm>
          <a:off x="1919705" y="8975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1530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CA8C6-75EE-4C51-B2AD-654CB218663D}"/>
              </a:ext>
            </a:extLst>
          </p:cNvPr>
          <p:cNvSpPr txBox="1"/>
          <p:nvPr/>
        </p:nvSpPr>
        <p:spPr>
          <a:xfrm>
            <a:off x="1222085" y="1809271"/>
            <a:ext cx="9556595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통계학에서는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결괏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값이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두개의 값을 가지는 경우를 베르누이 분포를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따른다고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한다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marL="342900" indent="-34290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딥러닝에서는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Maximum Likelihood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응용하여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Cross Entropy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함수를 만들며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함수는 정답이면 출력 값이 작아지고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오답이면 커지는 함수이면서 동시에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Convex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해진다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4AE0F-4C52-4068-B7B3-11DBD5C70B75}"/>
              </a:ext>
            </a:extLst>
          </p:cNvPr>
          <p:cNvSpPr txBox="1"/>
          <p:nvPr/>
        </p:nvSpPr>
        <p:spPr>
          <a:xfrm>
            <a:off x="722609" y="3636465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Convex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F7913F-B967-45A7-A3A9-AE8C714F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34" y="4213537"/>
            <a:ext cx="7420897" cy="23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7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3512C-6D93-41EA-A694-EA6406B4E902}"/>
                  </a:ext>
                </a:extLst>
              </p:cNvPr>
              <p:cNvSpPr txBox="1"/>
              <p:nvPr/>
            </p:nvSpPr>
            <p:spPr>
              <a:xfrm>
                <a:off x="2751757" y="1875273"/>
                <a:ext cx="6094520" cy="3107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베</a:t>
                </a:r>
                <a14:m>
                  <m:oMath xmlns:m="http://schemas.openxmlformats.org/officeDocument/2006/math"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르</m:t>
                    </m:r>
                    <m:r>
                      <a:rPr lang="ko-KR" altLang="en-US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누</m:t>
                    </m:r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이</m:t>
                    </m:r>
                    <m:r>
                      <a:rPr lang="en-US" altLang="ko-KR" b="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확률</m:t>
                    </m:r>
                    <m:r>
                      <a:rPr lang="ko-KR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계산식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만약 확률이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30%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일 경우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수식에 대입하게 되면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 = 0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될 경우는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0.7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반대로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y=1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될 확률은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0.3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조금 더 나아가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[0,0,1, 0,0,1, 0,0,1, 0,0,1]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이라고 가정하게 된다면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즉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4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8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개 중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나올 확률은 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3512C-6D93-41EA-A694-EA6406B4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757" y="1875273"/>
                <a:ext cx="6094520" cy="3107454"/>
              </a:xfrm>
              <a:prstGeom prst="rect">
                <a:avLst/>
              </a:prstGeom>
              <a:blipFill>
                <a:blip r:embed="rId2"/>
                <a:stretch>
                  <a:fillRect t="-1179" b="-1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575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975BC-0F4F-4D52-A2C2-7914313CD4D7}"/>
                  </a:ext>
                </a:extLst>
              </p:cNvPr>
              <p:cNvSpPr txBox="1"/>
              <p:nvPr/>
            </p:nvSpPr>
            <p:spPr>
              <a:xfrm>
                <a:off x="2115103" y="2205960"/>
                <a:ext cx="7694721" cy="359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또 이 순서로 나오게 할 확률은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하지만 우리는 여기서 구해야 하는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값을 모른다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때문에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값이 가장 높아지는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값을 구해야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ko-KR" altLang="ko-KR" sz="1800" i="1" kern="1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sz="1800" b="0" i="0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통</m:t>
                    </m:r>
                  </m:oMath>
                </a14:m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계학에서는 이 함수 및 이 과정을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MLE 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추정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(Maximum Likelihood Estimation)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이라고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975BC-0F4F-4D52-A2C2-7914313CD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103" y="2205960"/>
                <a:ext cx="7694721" cy="3593035"/>
              </a:xfrm>
              <a:prstGeom prst="rect">
                <a:avLst/>
              </a:prstGeom>
              <a:blipFill>
                <a:blip r:embed="rId2"/>
                <a:stretch>
                  <a:fillRect l="-1189" t="-1188" r="-396" b="-10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031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Cross Entropy Function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6552E8-3A38-41C7-BC5E-F9FE9735CD2C}"/>
                  </a:ext>
                </a:extLst>
              </p:cNvPr>
              <p:cNvSpPr txBox="1"/>
              <p:nvPr/>
            </p:nvSpPr>
            <p:spPr>
              <a:xfrm>
                <a:off x="3047260" y="2330726"/>
                <a:ext cx="6094520" cy="2893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위 식을 계산의 편의성을 위해 로그화 한다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Log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성질을 이용하면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𝑙𝑛𝑎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𝑙𝑛𝑏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고로</m:t>
                      </m:r>
                      <m: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ko-KR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ln</m:t>
                          </m:r>
                          <m: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(1−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가</m:t>
                      </m:r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된다</m:t>
                      </m:r>
                      <m: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여기서의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800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1800" i="1" kern="10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 kern="10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800" b="0" i="1" kern="100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 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p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대입하고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-1</a:t>
                </a:r>
                <a:r>
                  <a:rPr lang="ko-KR" altLang="en-US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곱해준 것이 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Cross Entropy Function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6552E8-3A38-41C7-BC5E-F9FE9735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60" y="2330726"/>
                <a:ext cx="6094520" cy="2893741"/>
              </a:xfrm>
              <a:prstGeom prst="rect">
                <a:avLst/>
              </a:prstGeom>
              <a:blipFill>
                <a:blip r:embed="rId2"/>
                <a:stretch>
                  <a:fillRect t="-1263" b="-2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84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최대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경사하강법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문제는 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 Entropy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함수를 최소화하는 미지의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모수를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수학적으로 구할 수 없다는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문제를 수치해석적 방법으로 해결하는 알고리즘이 최대 경사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하강법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(Steepest Descending Algorithm)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3EF2A-690F-4A53-B95E-7ACCBBC3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0" y="3530713"/>
            <a:ext cx="7393474" cy="27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5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– Cost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Minimizing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</a:rPr>
              <a:t>최대경사하강법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Gradient Descent Algorithm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항상 최소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최대의 값을 보장하지는 않는다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 Minimum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이슈가 존재한다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9F9C98-0019-4749-860B-11020F34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08" y="2996092"/>
            <a:ext cx="725906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0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 err="1">
                <a:solidFill>
                  <a:schemeClr val="bg1"/>
                </a:solidFill>
              </a:rPr>
              <a:t>Mnist</a:t>
            </a:r>
            <a:r>
              <a:rPr lang="en-US" altLang="ko-KR" sz="3200" dirty="0">
                <a:solidFill>
                  <a:schemeClr val="bg1"/>
                </a:solidFill>
              </a:rPr>
              <a:t> data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125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Mnist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dataset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우편번호를 자동으로 인식하고자 만든 학습 데이터셋이다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자료는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텐서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플로우에서 내장 제공하는 데이터로 아래와 같이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28*28 = 784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픽셀에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 ~ 255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숫자로 표현된 형식이다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이 이미지를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X1 ~ X784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독립변수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이에 대한 레이블로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 ~ 9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입력을 받아 학습을 수행할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908BA-A449-4A5A-A6DE-5865B016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3258595"/>
            <a:ext cx="8021169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349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기계에게 물음과 답을 주고 선행학습 시킨 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모델이 완성되면 답이 없는 물음을 주어서 답을 맞추는 모델을 뜻함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K-Nearest Neighbors, Linear Regression, Logistic Regression, Support Vector Machines, Decision Trees and Random Forests, Neural Networks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8D2F7-7FAF-485B-9351-5F586762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38" y="1819049"/>
            <a:ext cx="7706647" cy="24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 err="1">
                <a:solidFill>
                  <a:schemeClr val="bg1"/>
                </a:solidFill>
              </a:rPr>
              <a:t>Mnist</a:t>
            </a:r>
            <a:r>
              <a:rPr lang="en-US" altLang="ko-KR" sz="3200" dirty="0">
                <a:solidFill>
                  <a:schemeClr val="bg1"/>
                </a:solidFill>
              </a:rPr>
              <a:t> data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One-hot encoding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552E8-3A38-41C7-BC5E-F9FE9735CD2C}"/>
              </a:ext>
            </a:extLst>
          </p:cNvPr>
          <p:cNvSpPr txBox="1"/>
          <p:nvPr/>
        </p:nvSpPr>
        <p:spPr>
          <a:xfrm>
            <a:off x="1138560" y="1809271"/>
            <a:ext cx="9878627" cy="125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컴퓨터는 </a:t>
            </a:r>
            <a:r>
              <a:rPr lang="ko-KR" altLang="en-US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데이터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숫자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인식하기 어렵다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숫자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“1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큰 값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”, “6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작은 값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등의 여러 의미가 있기 때문이다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그러므로 순수하게 숫자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인식을 시키기 위해서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Dummy Variable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개념을 이용하여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로만 데이터를 구성하는 방법이 있는데 이 것을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One Hot encoding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 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8B6C7-727F-4534-9380-2D8F8F42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04" y="3609975"/>
            <a:ext cx="940099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5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Soft Max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Soft Max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36B40-514C-4B0A-9400-8CE92688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8" y="1976152"/>
            <a:ext cx="3934374" cy="408679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883D48-5B51-42DD-A579-B7D50F6EB750}"/>
              </a:ext>
            </a:extLst>
          </p:cNvPr>
          <p:cNvCxnSpPr/>
          <p:nvPr/>
        </p:nvCxnSpPr>
        <p:spPr>
          <a:xfrm>
            <a:off x="4210050" y="3038475"/>
            <a:ext cx="1028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5A8D442-D035-40D0-874B-313C07E4E780}"/>
              </a:ext>
            </a:extLst>
          </p:cNvPr>
          <p:cNvCxnSpPr/>
          <p:nvPr/>
        </p:nvCxnSpPr>
        <p:spPr>
          <a:xfrm>
            <a:off x="4210050" y="3409950"/>
            <a:ext cx="1028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5564D-475F-42D8-9887-1011E82A9AED}"/>
              </a:ext>
            </a:extLst>
          </p:cNvPr>
          <p:cNvCxnSpPr/>
          <p:nvPr/>
        </p:nvCxnSpPr>
        <p:spPr>
          <a:xfrm>
            <a:off x="4229100" y="4305300"/>
            <a:ext cx="10287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A5F7D6-2B4A-4F11-A569-BF45C1CE9897}"/>
              </a:ext>
            </a:extLst>
          </p:cNvPr>
          <p:cNvSpPr txBox="1"/>
          <p:nvPr/>
        </p:nvSpPr>
        <p:spPr>
          <a:xfrm>
            <a:off x="5338488" y="2855989"/>
            <a:ext cx="102870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P(x = 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C92B0-44AA-4B41-9C58-9C6C8E91D0CC}"/>
              </a:ext>
            </a:extLst>
          </p:cNvPr>
          <p:cNvSpPr txBox="1"/>
          <p:nvPr/>
        </p:nvSpPr>
        <p:spPr>
          <a:xfrm>
            <a:off x="5338488" y="3259061"/>
            <a:ext cx="102870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P(x = 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CEB30-A115-41E8-A2E1-BBB106E66125}"/>
              </a:ext>
            </a:extLst>
          </p:cNvPr>
          <p:cNvSpPr txBox="1"/>
          <p:nvPr/>
        </p:nvSpPr>
        <p:spPr>
          <a:xfrm>
            <a:off x="5376588" y="4122814"/>
            <a:ext cx="102870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P(x = 9)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04C102-3D6A-4225-8A50-CC52DF8145E1}"/>
              </a:ext>
            </a:extLst>
          </p:cNvPr>
          <p:cNvSpPr/>
          <p:nvPr/>
        </p:nvSpPr>
        <p:spPr>
          <a:xfrm>
            <a:off x="4543425" y="362403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F54572A-2F03-4069-955E-A49833FDEE81}"/>
              </a:ext>
            </a:extLst>
          </p:cNvPr>
          <p:cNvSpPr/>
          <p:nvPr/>
        </p:nvSpPr>
        <p:spPr>
          <a:xfrm>
            <a:off x="4543425" y="379548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00030D-F9F9-4C6B-84F6-38E40B3E3215}"/>
              </a:ext>
            </a:extLst>
          </p:cNvPr>
          <p:cNvSpPr/>
          <p:nvPr/>
        </p:nvSpPr>
        <p:spPr>
          <a:xfrm>
            <a:off x="4543425" y="400503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EEC37D-68A7-4B9D-B299-308B13049873}"/>
              </a:ext>
            </a:extLst>
          </p:cNvPr>
          <p:cNvSpPr/>
          <p:nvPr/>
        </p:nvSpPr>
        <p:spPr>
          <a:xfrm>
            <a:off x="5838825" y="368118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2C0C82-753D-4BB6-8380-2C9097B67DFC}"/>
              </a:ext>
            </a:extLst>
          </p:cNvPr>
          <p:cNvSpPr/>
          <p:nvPr/>
        </p:nvSpPr>
        <p:spPr>
          <a:xfrm>
            <a:off x="5838825" y="385263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8B68ECA-1D89-4D46-99AA-FFAA4941BAEB}"/>
              </a:ext>
            </a:extLst>
          </p:cNvPr>
          <p:cNvSpPr/>
          <p:nvPr/>
        </p:nvSpPr>
        <p:spPr>
          <a:xfrm>
            <a:off x="5838825" y="4062183"/>
            <a:ext cx="571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E2D010-CB75-47B1-876B-4392900C76EC}"/>
                  </a:ext>
                </a:extLst>
              </p:cNvPr>
              <p:cNvSpPr txBox="1"/>
              <p:nvPr/>
            </p:nvSpPr>
            <p:spPr>
              <a:xfrm>
                <a:off x="5976663" y="2624099"/>
                <a:ext cx="6094140" cy="81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783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E2D010-CB75-47B1-876B-4392900C7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663" y="2624099"/>
                <a:ext cx="6094140" cy="812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6B87DA-97AB-4945-955E-209BB5C592C7}"/>
                  </a:ext>
                </a:extLst>
              </p:cNvPr>
              <p:cNvSpPr txBox="1"/>
              <p:nvPr/>
            </p:nvSpPr>
            <p:spPr>
              <a:xfrm>
                <a:off x="6243363" y="3875492"/>
                <a:ext cx="6094140" cy="81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2400" i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783,0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783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783</m:t>
                                  </m:r>
                                  <m:r>
                                    <a:rPr lang="en-US" altLang="ko-KR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783</m:t>
                                  </m:r>
                                </m:sub>
                              </m:sSub>
                              <m:r>
                                <a:rPr lang="ko-KR" alt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6B87DA-97AB-4945-955E-209BB5C59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363" y="3875492"/>
                <a:ext cx="6094140" cy="812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4943475" y="5105249"/>
            <a:ext cx="6024240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문제는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P(0) ~ P(1)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다 더하면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되지 않음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고로 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P(0)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값은 확률이 될 수 있으나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P(0) ~ P(9)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까지의 값은 확률이 될 수가 없음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0642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Soft Max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Soft Max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문제를 해결하기 위해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 Max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것을 활용함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아래와 같은 공식을 이용하게 되면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P(0) ~ P(9)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다 더했을 때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됨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E8C15-A661-4B7D-9C19-C76D96C0F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32" y="2819232"/>
            <a:ext cx="6242017" cy="33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35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인코딩에서의 손실함수는 일반적인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 entropy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인코딩을 한 만큼을 다 더한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1C58AF-0D92-48DB-B6D4-93E7194E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90" y="3429000"/>
            <a:ext cx="8253685" cy="20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34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SGD(Stochastic Gradient Descent)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SGD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공부한 바와 같이 손실함수를 한 번 계산할 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가중값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갱신이 한 번 일어난다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SGD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학습데이터를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셔플링하고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순차적으로 손실함수를 계산한 후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학습데이터를 소진 한 이후에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가중값을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갱신한다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해는 여러 번 갱신되겠지만 해가 진동하는 문제와 손실함수의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Convxity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보장되지 않는 문제가 발생한다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DE1DA-92BF-4408-86DE-5B087610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91" y="3281229"/>
            <a:ext cx="7420309" cy="29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6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BGD(Batch Gradient Descent)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BGD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215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SGD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단점을 보완하기 위해 하나의 데이터로 손실함수를 계산하는 것이 아니고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K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개씩 배치로 나누어 계산한다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경우 진동과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Convexity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보장 문제가 어느 정도는 해결될 수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BGD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배치단위로 계산이 가능하기 때문에 여러 개의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GPU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분산처리가 용이하다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kern="1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SGD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BGD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손실함수를 작은 데이터로 추정하는 방식이기 때문에 손실함수가 울퉁불퉁한 모양이 되어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 Minimum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도달하고 학습이 멈출 가능성을 배제할 수 없다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3748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쉬어 가는 시간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HW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Categorical Cross-Entropy</a:t>
            </a:r>
            <a:r>
              <a:rPr lang="ko-KR" altLang="en-US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cross Entropy</a:t>
            </a:r>
            <a:r>
              <a:rPr lang="ko-KR" altLang="en-US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같음을 증명해보세요 </a:t>
            </a:r>
            <a:r>
              <a:rPr lang="en-US" altLang="ko-KR" b="1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1084088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Neural Network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69B018-644E-4198-A9D9-70F3E75F6FD1}"/>
                  </a:ext>
                </a:extLst>
              </p:cNvPr>
              <p:cNvSpPr txBox="1"/>
              <p:nvPr/>
            </p:nvSpPr>
            <p:spPr>
              <a:xfrm>
                <a:off x="1080812" y="1832015"/>
                <a:ext cx="10234887" cy="1065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latinLnBrk="1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신경망 모형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(warren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McCulloch and Walter Pitts, 1943)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은 인간의 뇌를 수학적 모형으로 표현하여 인간처럼 판단을 수행하고자 하는 아이디어로 출발하였다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아이디어는 </a:t>
                </a:r>
                <a14:m>
                  <m:oMath xmlns:m="http://schemas.openxmlformats.org/officeDocument/2006/math">
                    <m:r>
                      <a:rPr lang="en-US" altLang="ko-KR" sz="180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sz="1800" i="1" kern="10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ko-KR" altLang="en-US" i="1" kern="1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의</m:t>
                    </m:r>
                  </m:oMath>
                </a14:m>
                <a:r>
                  <a:rPr lang="en-US" altLang="ko-KR" sz="18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값이 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값이 되도록 미지수 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</a:t>
                </a:r>
                <a:r>
                  <a:rPr lang="ko-KR" altLang="en-US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구하고자 하는 것이다</a:t>
                </a:r>
                <a:r>
                  <a:rPr lang="en-US" altLang="ko-KR" kern="100" dirty="0">
                    <a:solidFill>
                      <a:schemeClr val="bg1">
                        <a:lumMod val="8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69B018-644E-4198-A9D9-70F3E75F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12" y="1832015"/>
                <a:ext cx="10234887" cy="1065420"/>
              </a:xfrm>
              <a:prstGeom prst="rect">
                <a:avLst/>
              </a:prstGeom>
              <a:blipFill>
                <a:blip r:embed="rId2"/>
                <a:stretch>
                  <a:fillRect l="-357" t="-4023" b="-6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E96448F-A8CB-47FE-9E28-94D30A77C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0" y="3017395"/>
            <a:ext cx="8705629" cy="2573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F64C6-5C7C-4363-BAAD-1340798E0724}"/>
              </a:ext>
            </a:extLst>
          </p:cNvPr>
          <p:cNvSpPr txBox="1"/>
          <p:nvPr/>
        </p:nvSpPr>
        <p:spPr>
          <a:xfrm>
            <a:off x="1162050" y="5735399"/>
            <a:ext cx="8801100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</a:t>
            </a: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X1, X2, X3 </a:t>
            </a:r>
            <a:r>
              <a:rPr lang="ko-KR" altLang="en-US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값에 각 가중치를 곱하는데 가중치가 크다는 것은 해당 자극이 신경을 활성화하는데 중요한 자극이라는 의미이다</a:t>
            </a: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원하는 결과가 어떤 자극에 의해 나타나는지를 가중치로 구하는 것이다</a:t>
            </a: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F</a:t>
            </a:r>
            <a:r>
              <a:rPr lang="ko-KR" altLang="en-US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활성함수라고 한다</a:t>
            </a: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396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Neural Network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1080812" y="1832015"/>
            <a:ext cx="1023488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신경망 모형에서 활성 함수를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Sigmoid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사용할 경우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신경망 모형은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Logistic Regression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모형이 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서로 접근방법은 달랐지만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신경망 모형과 로지스틱 회귀는 결국 같은 모형이다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F8FED3-259D-48EA-862A-88E529B7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12" y="2718226"/>
            <a:ext cx="4624823" cy="3826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F15D6A-C160-4194-AA5E-001379F9915A}"/>
              </a:ext>
            </a:extLst>
          </p:cNvPr>
          <p:cNvSpPr txBox="1"/>
          <p:nvPr/>
        </p:nvSpPr>
        <p:spPr>
          <a:xfrm>
            <a:off x="5885291" y="3834506"/>
            <a:ext cx="5472388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종속변수이고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X1, X2, X3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독립변수이다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일반적으로 신경망에서는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X1~X3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Feature, y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hypothesis, t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target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이라고 부른다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768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Neural Network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978556" y="1893775"/>
            <a:ext cx="10234887" cy="125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초기 신경망 모형은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Linear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모형으로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or, and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문제는 풀 수 있었으나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xor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풀 수 없어 많은 사람들이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Xor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문제에 집중하였다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1969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Multiple layer perceptron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사용해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xor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문제를 풀 수 있음을 증명했는데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가중치를 구할 수 없다는 문제에 직면하였다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92567-F156-4EF5-83BD-A0A9C6DA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16" y="3429000"/>
            <a:ext cx="7306009" cy="31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2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05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Un-Supervised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04902" y="4586014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데이터의 특성에 따라 군집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카테고리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분류하고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새로운 데이터가 어느 군집에 소속되는지 알아내는 모델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고전 통계적 기법 중 군집분석을 많이 사용하며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대표적으로 군집분석 중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K-Means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상관분석 중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Apriori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가 있음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326E6-1018-4517-A0F8-B85B50F3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62" y="1798015"/>
            <a:ext cx="7894667" cy="273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21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Neural Network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978556" y="1893775"/>
            <a:ext cx="10234887" cy="224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1974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Backpropagation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알고리즘이 나와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가중치를 구할 수 있게 되었으나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그닥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주목받지 못했다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년정도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Neural Network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유행하였으나 많은 단점을 노출하면서 다시 시들해 졌다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단점으로는 대표적으로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Over-fitting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수가 커질수록 학습이 안되는 문제가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2006, 2007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년에 이 문제에 대한 솔루션이 나오면서 신경망 모형은 다시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 Learning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이란 이름으로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리브랜딩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하였다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빅데이터 등 호재를 만나면서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 이미지인식 분야에서 본격적으로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딥러닝의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시대를 열었다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7252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XOR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864256" y="4280300"/>
            <a:ext cx="10234887" cy="1060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임의의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값으로 표와 같은 연산을 수행하여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error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구한다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오차를 줄이는 방향으로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update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과정이 만족된 해가 나올 때까지 반복한다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1D05E5-95B6-4CF7-9C28-9D4CB22D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56" y="2093320"/>
            <a:ext cx="2819794" cy="155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EC433-388F-43E2-B303-0F8504F5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51" y="2040925"/>
            <a:ext cx="7220958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4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XOR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9B018-644E-4198-A9D9-70F3E75F6FD1}"/>
              </a:ext>
            </a:extLst>
          </p:cNvPr>
          <p:cNvSpPr txBox="1"/>
          <p:nvPr/>
        </p:nvSpPr>
        <p:spPr>
          <a:xfrm>
            <a:off x="978556" y="1809271"/>
            <a:ext cx="10234887" cy="661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신경망모형은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Hidden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사용해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xor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문제를 풀 수 있음을 증명했다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1943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당시에는 가중치를 구할 수 없다는 문제에 직면해 실용화는 어려웠다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15B57-B34C-4697-A608-AD369355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43" y="3165207"/>
            <a:ext cx="6322892" cy="24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4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XOR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F76CA1-594A-45B7-8584-97FCD53E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96" y="1876135"/>
            <a:ext cx="7287642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5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XOR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C9768E-C7B0-4F6A-8421-9D99947E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05" y="1809271"/>
            <a:ext cx="7410945" cy="43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7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Neural Network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XOR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숙제 신경망 모형을 </a:t>
            </a:r>
            <a:r>
              <a:rPr lang="ko-KR" altLang="en-US" sz="2400" b="1" dirty="0" err="1">
                <a:solidFill>
                  <a:srgbClr val="FF0000"/>
                </a:solidFill>
              </a:rPr>
              <a:t>코딩해오시</a:t>
            </a:r>
            <a:r>
              <a:rPr lang="en-US" altLang="ko-KR" sz="2400" b="1" dirty="0">
                <a:solidFill>
                  <a:srgbClr val="FF0000"/>
                </a:solidFill>
              </a:rPr>
              <a:t>^</a:t>
            </a:r>
            <a:r>
              <a:rPr lang="ko-KR" altLang="en-US" sz="2400" b="1" dirty="0">
                <a:solidFill>
                  <a:srgbClr val="FF0000"/>
                </a:solidFill>
              </a:rPr>
              <a:t>오</a:t>
            </a:r>
            <a:r>
              <a:rPr lang="en-US" altLang="ko-KR" sz="2400" b="1" dirty="0">
                <a:solidFill>
                  <a:srgbClr val="FF0000"/>
                </a:solidFill>
              </a:rPr>
              <a:t>^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D5E85-A7DD-46C5-B569-317FEF3B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39" y="1676091"/>
            <a:ext cx="7905411" cy="47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1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Backpropagation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Backpropagation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C23456-C447-43EF-8ECE-A32EF676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46" y="1756868"/>
            <a:ext cx="7882454" cy="47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6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Backpropagation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Backpropagation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3AF9A-CC49-4256-B998-ADD36EC6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7" y="1697816"/>
            <a:ext cx="7110938" cy="48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92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Backpropagation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Backpropagation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AA1117-4ED0-4E93-96B6-65D58B71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80" y="1733245"/>
            <a:ext cx="7139520" cy="473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85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Backpropagation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Backpropagation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5640B6-288D-449E-9FF1-47762056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28" y="1947560"/>
            <a:ext cx="712569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Semi-Supervised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194016" y="4375033"/>
            <a:ext cx="10138012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으로 레이블이 존재하는 데이터를 학습시키고 이 모형으로 레이블 없는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다음 단계로 추정된 레이블과 관측된 레이블을 이용해 다시 지도학습 모형을 만들고 레이블을 추정한다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더 이상 결과가 변하지 않을 때까지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구글 포토나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페이스북에서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자신이 찍힌 사진을 판별해 알려주는 기능이 준 지도학습기법을 사용한 것이다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0BB6D0-A2EE-4EC4-B9CD-30B33AAA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1678740"/>
            <a:ext cx="5222207" cy="27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2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의 처리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7A40F-75E8-4EBA-9EAE-0127B53F28FF}"/>
              </a:ext>
            </a:extLst>
          </p:cNvPr>
          <p:cNvSpPr txBox="1"/>
          <p:nvPr/>
        </p:nvSpPr>
        <p:spPr>
          <a:xfrm>
            <a:off x="978556" y="1689508"/>
            <a:ext cx="10234887" cy="284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처리과정은 크게 두 과정으로 구분된다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 번째 과정은 이미지로부터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Extraction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과정이다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딥러닝을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수행하는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Extraction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이미지의 특징을 추출하고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Pooling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대표 값을 만드는 과정을 반복하여 특징을 단순화해간다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단순화된 특징은 이미지를 구별할 수 있는 간결한 특징만 남기고 판별에 도움이 되지 않는 자세한 이미지 정보는 삭제한다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CNN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사람이 이미지를 인식하는 과정과 유사하다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8051B3-D139-4037-B123-DCD0F451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8" y="4539391"/>
            <a:ext cx="560148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8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771B14-EA7E-456B-827B-D3ADCD64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43" y="2323882"/>
            <a:ext cx="714474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81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42D433-2C74-4ADD-B3A9-2F90294D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18" y="938438"/>
            <a:ext cx="3229426" cy="360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6708119" cy="255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필터의 정보가 하나의 값으로 변환되는 과정은 아래와 같다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4*4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R,G,B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채널이 있고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이라고 하자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왼쪽 상단에 끼고 필터와 채널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elementwise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곱을 구한 후 더하면 하나의 값이 만들어 진다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우로 한 칸 이동하여 같은 계산을 반복한다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끝가지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가면 다시 왼쪽에서 한 칸 내려 위의 연산을 반복한다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1417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1459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편의 상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아래와 같이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7*7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있고 필터는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이라고 하자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필터를 좌에서 우로 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칸씩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이동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(Stride = 1)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 만들 수 있는 이동 회수는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5*5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것을 일반화 하면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N*N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이미지에 대해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F*F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통과시키면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이동회수는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(N-F)/Stride + 1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원본 이미지의 차원은 필터를 통과하면서 점차 줄어들어 작은 이미지로 변환된다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20F6DB-4216-4D4C-BD83-2DD3D6A8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49" y="3429000"/>
            <a:ext cx="634453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99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2747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통과하면서 이미지 크기가 줄어드는 것을 방지하는 방법으로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Zero padding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사용할 수 도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Zero Padding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원본 이미지에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이루어진 부분을 추가하여 이미지를 크게 만들어 주는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그림처럼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5*5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통과하면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이미지로 변환되는데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5*5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Zero Padding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끼워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7*7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만든다음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필터를 통과시키면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5*5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이미지가 되어 이미지의 크기가 유지된다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Zero padding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사용하는 또 하나의 이유는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포함하여 어느 부분이 가장자리인지를 알려줄 수 있기 때문이다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74D4F-2EF9-4619-A416-ECF49F8A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52" y="4295607"/>
            <a:ext cx="2410161" cy="2400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9472A9-270B-4133-9F1C-7A4B9D48C385}"/>
                  </a:ext>
                </a:extLst>
              </p14:cNvPr>
              <p14:cNvContentPartPr/>
              <p14:nvPr/>
            </p14:nvContentPartPr>
            <p14:xfrm>
              <a:off x="9734445" y="1847565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9472A9-270B-4133-9F1C-7A4B9D48C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0125" y="1843245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00652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18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학습할 그림은 아래와 같이 가로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3(R,G,B)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형식의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 행렬정보이다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이미지에 작은 필터를 끼워보자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우리는 필터를 통해 그림을 볼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5*5*3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정보를 하나의 값으로 변환하여 정보를 축약한다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통과한 값은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28*28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값이 나온다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가중치를 바꿔가면서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 반복하면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28*28*6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그림이 나온다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A312E8-3829-429D-AF56-81CDF646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64" y="3547709"/>
            <a:ext cx="683990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2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하나의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만들고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입력으로 또 다른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만드는 과정을 반복할 수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과정을 반복하면서 원본 이미지는 점차 정보가 줄어들면서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바뀌는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4053CF-4021-41BF-9DF8-8D162F92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85" y="3133495"/>
            <a:ext cx="689706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058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필터의 크기를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1*1*3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설정하는 경우도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경우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5*5*3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필터보다 추정해야 할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paramete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량이 감소하여 </a:t>
            </a:r>
            <a:r>
              <a:rPr lang="ko-KR" altLang="en-US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계산량이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줄어드는 장점이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국소적인 픽셀에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RELU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적용해 비선형성을 강조하는 모형을 만들 수 있는 장점이 있어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GoogleNet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ResNet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에서도 이미 적용한 바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618FA-8360-4F31-A9BE-44318E65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77" y="3429000"/>
            <a:ext cx="4810796" cy="29341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D35890D-B59E-49F1-BB69-8F1830EFF53C}"/>
                  </a:ext>
                </a:extLst>
              </p14:cNvPr>
              <p14:cNvContentPartPr/>
              <p14:nvPr/>
            </p14:nvContentPartPr>
            <p14:xfrm>
              <a:off x="5705325" y="4362165"/>
              <a:ext cx="3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D35890D-B59E-49F1-BB69-8F1830EFF5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1005" y="4357845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15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Convolution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1653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입력 이미지를 필터 크기 단위로 하나의 값으로 요약하므로 첫번째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굿고적인 특징이 요약 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앞에서 요약한 이미지를 다시 요약하므로 첫 번째 보다는 좀 더 큰 특징을 요약할 수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방식으로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쌓으면 작은 특징부터 큰 특징까지 요약이 가능한 것이다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80E866-45FD-4252-9E8A-1F47C6EB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71" y="3009644"/>
            <a:ext cx="5315692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365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CNN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Pooling Layer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82AC8-60B0-4FD3-BB62-40DC01F96E11}"/>
              </a:ext>
            </a:extLst>
          </p:cNvPr>
          <p:cNvSpPr txBox="1"/>
          <p:nvPr/>
        </p:nvSpPr>
        <p:spPr>
          <a:xfrm>
            <a:off x="978556" y="1689508"/>
            <a:ext cx="10394294" cy="1858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Convolution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만들어지면 이를 이용하여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Pooling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만들 수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Pooling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Convolution Layer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하나씩 뽑아서 이미지를 대표 값으로 요약하는 과정이다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아래와 같이 가장 큰 값을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Sampling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방법을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 Pooling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이라고 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평균을 추출할 수도 있고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최소값을 추출할 수도 있다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일반적으로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 Pooling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가장 많이 사용한다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아래는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2*2 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커널을 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2*2 Stride</a:t>
            </a:r>
            <a:r>
              <a:rPr lang="ko-KR" altLang="en-US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사용해 얻은 결과이다</a:t>
            </a:r>
            <a:r>
              <a:rPr lang="en-US" altLang="ko-KR" kern="1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28075-40C6-4FF5-99C6-D44C24F3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267" y="3790769"/>
            <a:ext cx="5506218" cy="25911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19C84792-C233-4B63-8613-5E1FBD1925E2}"/>
                  </a:ext>
                </a:extLst>
              </p14:cNvPr>
              <p14:cNvContentPartPr/>
              <p14:nvPr/>
            </p14:nvContentPartPr>
            <p14:xfrm>
              <a:off x="7781805" y="4781205"/>
              <a:ext cx="3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19C84792-C233-4B63-8613-5E1FBD1925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7485" y="4776885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ko-KR" altLang="en-US" sz="3200" dirty="0" err="1">
                <a:solidFill>
                  <a:schemeClr val="bg1"/>
                </a:solidFill>
              </a:rPr>
              <a:t>머신러닝과</a:t>
            </a:r>
            <a:r>
              <a:rPr lang="ko-KR" altLang="en-US" sz="3200" dirty="0">
                <a:solidFill>
                  <a:schemeClr val="bg1"/>
                </a:solidFill>
              </a:rPr>
              <a:t> 딥러닝 기초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7" y="1217075"/>
            <a:ext cx="451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Reinforcement Learning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9F523-7D2B-455D-A1E9-8481D6815092}"/>
              </a:ext>
            </a:extLst>
          </p:cNvPr>
          <p:cNvSpPr txBox="1"/>
          <p:nvPr/>
        </p:nvSpPr>
        <p:spPr>
          <a:xfrm>
            <a:off x="1215788" y="4177773"/>
            <a:ext cx="1013801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에 의해 의사결정 하고 실행한다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실행 결과에 따라 벌점과 상점을 받는데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벌점을 최소화 하는 방향으로 의사결정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policy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수정한다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 과정을 반복한다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512A3-2D4D-4F8B-ADA4-B6313CA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32" y="1780334"/>
            <a:ext cx="306747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7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00B40-68D2-41B0-802C-28AB113B47A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DD4757-C8F2-407E-8CF0-CC99BF4EBBDE}"/>
                  </a:ext>
                </a:extLst>
              </p:cNvPr>
              <p:cNvSpPr txBox="1"/>
              <p:nvPr/>
            </p:nvSpPr>
            <p:spPr>
              <a:xfrm>
                <a:off x="1304925" y="2244209"/>
                <a:ext cx="9353550" cy="860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ko-KR" sz="1800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ko-KR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800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𝑤𝑥</m:t>
                                      </m:r>
                                      <m:r>
                                        <a:rPr lang="en-US" altLang="ko-KR" sz="1800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ko-KR" sz="1800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(1−</m:t>
                      </m:r>
                      <m:f>
                        <m:f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800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𝑤𝑥</m:t>
                                  </m:r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DD4757-C8F2-407E-8CF0-CC99BF4E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5" y="2244209"/>
                <a:ext cx="9353550" cy="860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F76DB8-A481-4C67-AC93-8D3D53D235A6}"/>
                  </a:ext>
                </a:extLst>
              </p:cNvPr>
              <p:cNvSpPr txBox="1"/>
              <p:nvPr/>
            </p:nvSpPr>
            <p:spPr>
              <a:xfrm>
                <a:off x="4219575" y="3752978"/>
                <a:ext cx="6096000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여기서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u = g(x) = </a:t>
                </a:r>
                <a:r>
                  <a:rPr lang="en-US" altLang="ko-KR" sz="1800" kern="100" dirty="0" err="1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wx+b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치환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kern="10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ko-KR" altLang="ko-KR" sz="1800" i="1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kern="1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800" i="1" kern="10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S(u)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로 치환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F76DB8-A481-4C67-AC93-8D3D53D23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75" y="3752978"/>
                <a:ext cx="6096000" cy="949619"/>
              </a:xfrm>
              <a:prstGeom prst="rect">
                <a:avLst/>
              </a:prstGeom>
              <a:blipFill>
                <a:blip r:embed="rId3"/>
                <a:stretch>
                  <a:fillRect l="-800" t="-4516"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857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EEA07-22AD-4095-AA92-B08AE3A1F7F6}"/>
                  </a:ext>
                </a:extLst>
              </p:cNvPr>
              <p:cNvSpPr txBox="1"/>
              <p:nvPr/>
            </p:nvSpPr>
            <p:spPr>
              <a:xfrm>
                <a:off x="2751017" y="1922758"/>
                <a:ext cx="6096000" cy="400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EEA07-22AD-4095-AA92-B08AE3A1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17" y="1922758"/>
                <a:ext cx="6096000" cy="400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0091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EEA07-22AD-4095-AA92-B08AE3A1F7F6}"/>
                  </a:ext>
                </a:extLst>
              </p:cNvPr>
              <p:cNvSpPr txBox="1"/>
              <p:nvPr/>
            </p:nvSpPr>
            <p:spPr>
              <a:xfrm>
                <a:off x="455492" y="1932283"/>
                <a:ext cx="6096000" cy="400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[(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𝛛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den>
                      </m:f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𝐞𝐱𝐩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5EEA07-22AD-4095-AA92-B08AE3A1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2" y="1932283"/>
                <a:ext cx="6096000" cy="40030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28A9A-FBCB-4D4D-B1A3-13C564772E3D}"/>
                  </a:ext>
                </a:extLst>
              </p:cNvPr>
              <p:cNvSpPr txBox="1"/>
              <p:nvPr/>
            </p:nvSpPr>
            <p:spPr>
              <a:xfrm>
                <a:off x="5353050" y="2082479"/>
                <a:ext cx="6096000" cy="1931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𝐞𝐱𝐩</m:t>
                          </m:r>
                          <m:r>
                            <a:rPr lang="en-US" altLang="ko-KR" sz="1800" b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ko-KR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800" b="1" i="1" kern="10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𝐞𝐱𝐩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800" b="1" i="1" kern="10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28A9A-FBCB-4D4D-B1A3-13C56477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2082479"/>
                <a:ext cx="6096000" cy="1931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729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821B9-503A-4703-A50A-7FEC58ABB44B}"/>
              </a:ext>
            </a:extLst>
          </p:cNvPr>
          <p:cNvSpPr txBox="1"/>
          <p:nvPr/>
        </p:nvSpPr>
        <p:spPr>
          <a:xfrm>
            <a:off x="4838700" y="2456487"/>
            <a:ext cx="609600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U= </a:t>
            </a:r>
            <a:r>
              <a:rPr lang="en-US" altLang="ko-KR" sz="1800" kern="10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wx+b</a:t>
            </a:r>
            <a:r>
              <a:rPr lang="ko-KR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미분</a:t>
            </a: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B</a:t>
            </a:r>
            <a:r>
              <a:rPr lang="ko-KR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E644A-B305-4545-A0F3-B79C0C81126F}"/>
                  </a:ext>
                </a:extLst>
              </p:cNvPr>
              <p:cNvSpPr txBox="1"/>
              <p:nvPr/>
            </p:nvSpPr>
            <p:spPr>
              <a:xfrm>
                <a:off x="2590800" y="3338567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b="1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ko-KR" altLang="en-US" b="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b="1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  <m:r>
                        <a:rPr lang="ko-KR" alt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ko-KR" altLang="en-US" b="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b="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E644A-B305-4545-A0F3-B79C0C811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338567"/>
                <a:ext cx="6096000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DEDE7F4-88C9-4A06-B875-32BD3A369133}"/>
              </a:ext>
            </a:extLst>
          </p:cNvPr>
          <p:cNvSpPr txBox="1"/>
          <p:nvPr/>
        </p:nvSpPr>
        <p:spPr>
          <a:xfrm>
            <a:off x="4954360" y="4083751"/>
            <a:ext cx="6096000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</a:t>
            </a:r>
            <a:r>
              <a:rPr lang="ko-KR" altLang="ko-KR" sz="1800" kern="10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704D03-EC80-4BEE-BCAF-2D7D33922CF3}"/>
                  </a:ext>
                </a:extLst>
              </p:cNvPr>
              <p:cNvSpPr txBox="1"/>
              <p:nvPr/>
            </p:nvSpPr>
            <p:spPr>
              <a:xfrm>
                <a:off x="2590800" y="4523922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b="1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num>
                        <m:den>
                          <m:r>
                            <a:rPr lang="ko-KR" altLang="en-US" b="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b="1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lang="ko-KR" alt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ko-KR" altLang="en-US" b="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ko-KR" altLang="en-US" b="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704D03-EC80-4BEE-BCAF-2D7D3392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523922"/>
                <a:ext cx="6096000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5265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0A9952-451B-400C-A273-42398F997710}"/>
                  </a:ext>
                </a:extLst>
              </p:cNvPr>
              <p:cNvSpPr txBox="1"/>
              <p:nvPr/>
            </p:nvSpPr>
            <p:spPr>
              <a:xfrm>
                <a:off x="975632" y="2100318"/>
                <a:ext cx="10240735" cy="3013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Cost(</a:t>
                </a:r>
                <a:r>
                  <a:rPr lang="en-US" altLang="ko-KR" sz="1800" kern="100" dirty="0" err="1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w,b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대한 </a:t>
                </a:r>
                <a:r>
                  <a:rPr lang="ko-KR" altLang="ko-KR" sz="1800" kern="100" dirty="0" err="1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편미분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증명</a:t>
                </a: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𝑪𝒐𝒔𝒕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𝒘𝒙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)∗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𝑺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𝑺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)∗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𝐒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𝐰𝐱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b="1" i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𝐛</m:t>
                      </m:r>
                      <m:r>
                        <a:rPr lang="en-US" altLang="ko-KR" sz="1800" b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0A9952-451B-400C-A273-42398F99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2" y="2100318"/>
                <a:ext cx="10240735" cy="3013902"/>
              </a:xfrm>
              <a:prstGeom prst="rect">
                <a:avLst/>
              </a:prstGeom>
              <a:blipFill>
                <a:blip r:embed="rId2"/>
                <a:stretch>
                  <a:fillRect t="-1417" b="-10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063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Categorical Cross-Entropy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BE61-E304-41CD-B1F6-4F67C9428607}"/>
              </a:ext>
            </a:extLst>
          </p:cNvPr>
          <p:cNvSpPr txBox="1"/>
          <p:nvPr/>
        </p:nvSpPr>
        <p:spPr>
          <a:xfrm>
            <a:off x="730011" y="1122601"/>
            <a:ext cx="101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Categorical Cross-Entropy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증명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1462-B91D-4311-9F2B-DE8939C47616}"/>
                  </a:ext>
                </a:extLst>
              </p:cNvPr>
              <p:cNvSpPr txBox="1"/>
              <p:nvPr/>
            </p:nvSpPr>
            <p:spPr>
              <a:xfrm>
                <a:off x="1028700" y="2211775"/>
                <a:ext cx="8953500" cy="24344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Cost(</a:t>
                </a:r>
                <a:r>
                  <a:rPr lang="en-US" altLang="ko-KR" sz="1800" kern="100" dirty="0" err="1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w,b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</a:t>
                </a:r>
                <a:r>
                  <a:rPr lang="en-US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w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 대한 </a:t>
                </a:r>
                <a:r>
                  <a:rPr lang="ko-KR" altLang="ko-KR" sz="1800" kern="100" dirty="0" err="1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편미분</a:t>
                </a:r>
                <a:r>
                  <a:rPr lang="ko-KR" altLang="ko-KR" sz="1800" kern="1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증명</a:t>
                </a: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𝐶𝑜𝑠𝑡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∗(1−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ko-KR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∗(1−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ko-KR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)∗</m:t>
                      </m:r>
                      <m:r>
                        <a:rPr lang="en-US" altLang="ko-KR" sz="1800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𝐲𝐱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𝐒</m:t>
                          </m:r>
                          <m:d>
                            <m:dPr>
                              <m:ctrlPr>
                                <a:rPr lang="ko-KR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1" kern="1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𝐮</m:t>
                              </m:r>
                            </m:e>
                          </m:d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𝐲𝐱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𝐲𝐱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𝐲𝐱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indent="127000"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𝐒</m:t>
                      </m:r>
                      <m:d>
                        <m:dPr>
                          <m:ctrlPr>
                            <a:rPr lang="ko-KR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1" kern="1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altLang="ko-KR" sz="1800" b="1" kern="10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kern="100" dirty="0">
                  <a:solidFill>
                    <a:schemeClr val="bg1">
                      <a:lumMod val="8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1462-B91D-4311-9F2B-DE8939C4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211775"/>
                <a:ext cx="8953500" cy="2434449"/>
              </a:xfrm>
              <a:prstGeom prst="rect">
                <a:avLst/>
              </a:prstGeom>
              <a:blipFill>
                <a:blip r:embed="rId2"/>
                <a:stretch>
                  <a:fillRect t="-1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954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Basic Overview – Machine Learning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Cost Minimizing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Learning Rate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6.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7. Overfitting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8.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9.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Linear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Logistic Regression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Softmax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Regression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05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앞으로의 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14.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15.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16. Backpropagation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XOR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18. Deep Learning – XOR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문제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19. Gradient Vanishing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20.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21. Xavier Initialization &amp; Drop out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22. Batch Normalization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23. Optimizer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25.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Mnist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26. Model Save &amp; Restore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27.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Model Save &amp; Restore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FBD8D-BE1B-4806-9FCB-9D8418411149}"/>
              </a:ext>
            </a:extLst>
          </p:cNvPr>
          <p:cNvSpPr txBox="1"/>
          <p:nvPr/>
        </p:nvSpPr>
        <p:spPr>
          <a:xfrm>
            <a:off x="6173440" y="1165511"/>
            <a:ext cx="59423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28. Computer Vision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29. Convolution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30. Pooling Layer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31.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32.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Tensorflow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33.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Keras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– Deep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모형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34. Image File Reading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35. CNN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 응용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36.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</a:rPr>
              <a:t>Rcurrent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 Neural Network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37. Char RNN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38. Long Short Term Memory</a:t>
            </a:r>
          </a:p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39. Stacked RNN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358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0" y="312821"/>
            <a:ext cx="83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</a:t>
            </a:r>
            <a:r>
              <a:rPr lang="en-US" altLang="ko-KR" sz="3200" dirty="0">
                <a:solidFill>
                  <a:schemeClr val="bg1"/>
                </a:solidFill>
              </a:rPr>
              <a:t>Basic Overview - Regression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697926" y="1217075"/>
            <a:ext cx="594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△ 고전적인 데이터 분석가의 분석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CDC9E-55AA-4BFB-86C9-105574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0" y="1770797"/>
            <a:ext cx="7230484" cy="246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DC61C-2094-4EF1-B1A5-8AA41D201AE7}"/>
              </a:ext>
            </a:extLst>
          </p:cNvPr>
          <p:cNvSpPr txBox="1"/>
          <p:nvPr/>
        </p:nvSpPr>
        <p:spPr>
          <a:xfrm>
            <a:off x="770658" y="4330173"/>
            <a:ext cx="1013801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과거에는 우측 이미지를 정형 데이터로 요약하여 분석에 사용함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현재는 정형 데이터로 변환 후 분석하기도 하지만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Pixel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값을 데이터로 보고 그대로 분석에 사용하는 기법이 더 좋은 예측력을 보임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10184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D3736-29C5-49A6-8C10-696896947644}"/>
              </a:ext>
            </a:extLst>
          </p:cNvPr>
          <p:cNvSpPr txBox="1"/>
          <p:nvPr/>
        </p:nvSpPr>
        <p:spPr>
          <a:xfrm>
            <a:off x="312821" y="312821"/>
            <a:ext cx="474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● 목차 폰트 </a:t>
            </a:r>
            <a:r>
              <a:rPr lang="en-US" altLang="ko-KR" sz="3200" dirty="0">
                <a:solidFill>
                  <a:schemeClr val="bg1"/>
                </a:solidFill>
              </a:rPr>
              <a:t>32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7B01B-CBE6-4FC6-A9AD-D322C5043188}"/>
              </a:ext>
            </a:extLst>
          </p:cNvPr>
          <p:cNvSpPr txBox="1"/>
          <p:nvPr/>
        </p:nvSpPr>
        <p:spPr>
          <a:xfrm>
            <a:off x="1535723" y="770454"/>
            <a:ext cx="106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*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피보나치 수열의 점화식을 이용한 다이나믹 프로그래밍을 그림으로 풀면 다음과 같습니다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폰트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24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178FBE-B363-44F8-818D-CA09E361AC6A}"/>
              </a:ext>
            </a:extLst>
          </p:cNvPr>
          <p:cNvGraphicFramePr>
            <a:graphicFrameLocks noGrp="1"/>
          </p:cNvGraphicFramePr>
          <p:nvPr/>
        </p:nvGraphicFramePr>
        <p:xfrm>
          <a:off x="844065" y="2467326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6ED95-C602-4BC9-BD1C-812CAB3E1DD8}"/>
              </a:ext>
            </a:extLst>
          </p:cNvPr>
          <p:cNvSpPr txBox="1"/>
          <p:nvPr/>
        </p:nvSpPr>
        <p:spPr>
          <a:xfrm>
            <a:off x="5180035" y="2018570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4B348-F096-4124-A8FD-5856CB51142B}"/>
              </a:ext>
            </a:extLst>
          </p:cNvPr>
          <p:cNvSpPr txBox="1"/>
          <p:nvPr/>
        </p:nvSpPr>
        <p:spPr>
          <a:xfrm>
            <a:off x="1606731" y="3260466"/>
            <a:ext cx="101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초기 값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D0EC4-2E3C-40D4-B8A1-334E696EA683}"/>
              </a:ext>
            </a:extLst>
          </p:cNvPr>
          <p:cNvSpPr txBox="1"/>
          <p:nvPr/>
        </p:nvSpPr>
        <p:spPr>
          <a:xfrm>
            <a:off x="799330" y="1674856"/>
            <a:ext cx="159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N &lt;= 1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일 때 폰트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4831AB8-9705-4702-B335-A0B65897355A}"/>
              </a:ext>
            </a:extLst>
          </p:cNvPr>
          <p:cNvGraphicFramePr>
            <a:graphicFrameLocks noGrp="1"/>
          </p:cNvGraphicFramePr>
          <p:nvPr/>
        </p:nvGraphicFramePr>
        <p:xfrm>
          <a:off x="831095" y="5110013"/>
          <a:ext cx="9982824" cy="646331"/>
        </p:xfrm>
        <a:graphic>
          <a:graphicData uri="http://schemas.openxmlformats.org/drawingml/2006/table">
            <a:tbl>
              <a:tblPr/>
              <a:tblGrid>
                <a:gridCol w="1247853">
                  <a:extLst>
                    <a:ext uri="{9D8B030D-6E8A-4147-A177-3AD203B41FA5}">
                      <a16:colId xmlns:a16="http://schemas.microsoft.com/office/drawing/2014/main" val="322188423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137866672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981916489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2446702814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23248704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3564761673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51366682"/>
                    </a:ext>
                  </a:extLst>
                </a:gridCol>
                <a:gridCol w="1247853">
                  <a:extLst>
                    <a:ext uri="{9D8B030D-6E8A-4147-A177-3AD203B41FA5}">
                      <a16:colId xmlns:a16="http://schemas.microsoft.com/office/drawing/2014/main" val="72017382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5923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B8901E-2A4A-4FE1-B573-0C4FE96BF153}"/>
              </a:ext>
            </a:extLst>
          </p:cNvPr>
          <p:cNvSpPr txBox="1"/>
          <p:nvPr/>
        </p:nvSpPr>
        <p:spPr>
          <a:xfrm>
            <a:off x="5167065" y="4661257"/>
            <a:ext cx="1463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수열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A5991-C09F-4506-B05E-18CA88A5034F}"/>
              </a:ext>
            </a:extLst>
          </p:cNvPr>
          <p:cNvSpPr txBox="1"/>
          <p:nvPr/>
        </p:nvSpPr>
        <p:spPr>
          <a:xfrm>
            <a:off x="3266921" y="5903153"/>
            <a:ext cx="132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F(0) + F(1)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AEFFD-9B57-4BD2-9654-AD09BC2BF3A3}"/>
              </a:ext>
            </a:extLst>
          </p:cNvPr>
          <p:cNvSpPr txBox="1"/>
          <p:nvPr/>
        </p:nvSpPr>
        <p:spPr>
          <a:xfrm>
            <a:off x="786360" y="4317543"/>
            <a:ext cx="15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N = 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일 때</a:t>
            </a:r>
          </a:p>
        </p:txBody>
      </p:sp>
    </p:spTree>
    <p:extLst>
      <p:ext uri="{BB962C8B-B14F-4D97-AF65-F5344CB8AC3E}">
        <p14:creationId xmlns:p14="http://schemas.microsoft.com/office/powerpoint/2010/main" val="180897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4707</Words>
  <Application>Microsoft Office PowerPoint</Application>
  <PresentationFormat>와이드스크린</PresentationFormat>
  <Paragraphs>559</Paragraphs>
  <Slides>100</Slides>
  <Notes>0</Notes>
  <HiddenSlides>6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 taehyun</dc:creator>
  <cp:lastModifiedBy>noh taehyun</cp:lastModifiedBy>
  <cp:revision>36</cp:revision>
  <dcterms:created xsi:type="dcterms:W3CDTF">2021-04-28T09:36:51Z</dcterms:created>
  <dcterms:modified xsi:type="dcterms:W3CDTF">2022-03-03T14:07:56Z</dcterms:modified>
</cp:coreProperties>
</file>